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
  </p:notesMasterIdLst>
  <p:handoutMasterIdLst>
    <p:handoutMasterId r:id="rId10"/>
  </p:handoutMasterIdLst>
  <p:sldIdLst>
    <p:sldId id="256" r:id="rId2"/>
    <p:sldId id="290" r:id="rId3"/>
    <p:sldId id="289" r:id="rId4"/>
    <p:sldId id="296" r:id="rId5"/>
    <p:sldId id="291" r:id="rId6"/>
    <p:sldId id="297" r:id="rId7"/>
    <p:sldId id="29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135"/>
    <a:srgbClr val="BDA07D"/>
    <a:srgbClr val="F5F9F9"/>
    <a:srgbClr val="627272"/>
    <a:srgbClr val="93A5A8"/>
    <a:srgbClr val="3E709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D4252-FAE9-8F1A-532D-320B7A324B8B}" v="50" dt="2023-07-17T03:21:21.162"/>
    <p1510:client id="{FFB36049-3CC2-4BAA-AAF4-287A72714F65}" v="771" dt="2023-07-17T02:52:38.199"/>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44" autoAdjust="0"/>
    <p:restoredTop sz="94879" autoAdjust="0"/>
  </p:normalViewPr>
  <p:slideViewPr>
    <p:cSldViewPr snapToGrid="0">
      <p:cViewPr varScale="1">
        <p:scale>
          <a:sx n="105" d="100"/>
          <a:sy n="105" d="100"/>
        </p:scale>
        <p:origin x="1236"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37A4CE-17BB-4BB2-AC7B-97495293E2AC}" type="datetimeFigureOut">
              <a:rPr lang="en-US" smtClean="0"/>
              <a:t>7/17/2023</a:t>
            </a:fld>
            <a:endParaRPr lang="en-US" dirty="0"/>
          </a:p>
        </p:txBody>
      </p:sp>
      <p:sp>
        <p:nvSpPr>
          <p:cNvPr id="4" name="Footer Placeholder 3">
            <a:extLst>
              <a:ext uri="{FF2B5EF4-FFF2-40B4-BE49-F238E27FC236}">
                <a16:creationId xmlns:a16="http://schemas.microsoft.com/office/drawing/2014/main"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0EF92D-82DD-4142-BCE8-036B91487D2E}" type="slidenum">
              <a:rPr lang="en-US" smtClean="0"/>
              <a:t>‹#›</a:t>
            </a:fld>
            <a:endParaRPr lang="en-US" dirty="0"/>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6C8F5-2FDA-4718-81AA-24F4816BBD56}" type="datetimeFigureOut">
              <a:rPr lang="en-US" smtClean="0"/>
              <a:t>7/17/2023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C616-C518-4358-9496-6C33B2F5FA56}" type="slidenum">
              <a:rPr lang="en-US" smtClean="0"/>
              <a:t>‹#›</a:t>
            </a:fld>
            <a:endParaRPr lang="en-US" dirty="0"/>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51769" y="2683895"/>
            <a:ext cx="5278514" cy="2862225"/>
          </a:xfrm>
          <a:prstGeom prst="rect">
            <a:avLst/>
          </a:prstGeom>
        </p:spPr>
        <p:txBody>
          <a:bodyPr anchor="b"/>
          <a:lstStyle>
            <a:lvl1pPr>
              <a:lnSpc>
                <a:spcPct val="100000"/>
              </a:lnSpc>
              <a:defRPr sz="5000" cap="all" spc="200" baseline="0">
                <a:solidFill>
                  <a:schemeClr val="accent1">
                    <a:lumMod val="75000"/>
                  </a:schemeClr>
                </a:solidFill>
              </a:defRPr>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85636" y="5568698"/>
            <a:ext cx="5278514" cy="618142"/>
          </a:xfrm>
          <a:prstGeom prst="rect">
            <a:avLst/>
          </a:prstGeom>
        </p:spPr>
        <p:txBody>
          <a:bodyPr anchor="t"/>
          <a:lstStyle>
            <a:lvl1pPr marL="0" indent="0">
              <a:buNone/>
              <a:defRPr sz="2000" b="0" i="0" spc="200" baseline="0">
                <a:solidFill>
                  <a:schemeClr val="accent5">
                    <a:lumMod val="50000"/>
                  </a:schemeClr>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p:nvPr>
        </p:nvSpPr>
        <p:spPr>
          <a:xfrm>
            <a:off x="6952488" y="950976"/>
            <a:ext cx="5239512" cy="4965192"/>
          </a:xfrm>
          <a:prstGeom prst="rect">
            <a:avLst/>
          </a:prstGeom>
        </p:spPr>
        <p:txBody>
          <a:bodyPr anchor="ctr"/>
          <a:lstStyle>
            <a:lvl1pPr marL="0" indent="0" algn="ctr">
              <a:buNone/>
              <a:defRPr spc="400" baseline="0"/>
            </a:lvl1pPr>
          </a:lstStyle>
          <a:p>
            <a:endParaRPr lang="en-US" dirty="0"/>
          </a:p>
        </p:txBody>
      </p:sp>
      <p:sp>
        <p:nvSpPr>
          <p:cNvPr id="5" name="Text Placeholder 3">
            <a:extLst>
              <a:ext uri="{FF2B5EF4-FFF2-40B4-BE49-F238E27FC236}">
                <a16:creationId xmlns:a16="http://schemas.microsoft.com/office/drawing/2014/main" id="{6EEBC2D4-4F41-249E-7141-E0E12113CEBC}"/>
              </a:ext>
            </a:extLst>
          </p:cNvPr>
          <p:cNvSpPr>
            <a:spLocks noGrp="1"/>
          </p:cNvSpPr>
          <p:nvPr>
            <p:ph type="body" sz="quarter" idx="12"/>
          </p:nvPr>
        </p:nvSpPr>
        <p:spPr>
          <a:xfrm>
            <a:off x="5572346" y="0"/>
            <a:ext cx="2895600" cy="6858000"/>
          </a:xfrm>
          <a:prstGeom prst="rect">
            <a:avLst/>
          </a:prstGeom>
          <a:solidFill>
            <a:schemeClr val="accent1">
              <a:alpha val="50000"/>
            </a:scheme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78060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lit image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65D0-3E91-45C0-BC6C-CC7BFE58B0B9}"/>
              </a:ext>
            </a:extLst>
          </p:cNvPr>
          <p:cNvSpPr>
            <a:spLocks noGrp="1"/>
          </p:cNvSpPr>
          <p:nvPr>
            <p:ph type="title" hasCustomPrompt="1"/>
          </p:nvPr>
        </p:nvSpPr>
        <p:spPr>
          <a:xfrm>
            <a:off x="1574800" y="3429000"/>
            <a:ext cx="3097320" cy="978408"/>
          </a:xfrm>
          <a:prstGeom prst="rect">
            <a:avLst/>
          </a:prstGeom>
        </p:spPr>
        <p:txBody>
          <a:bodyPr anchor="ctr"/>
          <a:lstStyle>
            <a:lvl1pPr algn="l">
              <a:defRPr sz="3200" cap="all" spc="200" baseline="0">
                <a:solidFill>
                  <a:schemeClr val="accent1">
                    <a:lumMod val="75000"/>
                  </a:schemeClr>
                </a:solidFill>
              </a:defRPr>
            </a:lvl1pPr>
          </a:lstStyle>
          <a:p>
            <a:r>
              <a:rPr lang="en-US" dirty="0"/>
              <a:t>Click to add title</a:t>
            </a:r>
          </a:p>
        </p:txBody>
      </p:sp>
      <p:sp>
        <p:nvSpPr>
          <p:cNvPr id="6" name="Picture Placeholder 5">
            <a:extLst>
              <a:ext uri="{FF2B5EF4-FFF2-40B4-BE49-F238E27FC236}">
                <a16:creationId xmlns:a16="http://schemas.microsoft.com/office/drawing/2014/main" id="{09651A5D-2C86-4900-A248-8559E39BDAC9}"/>
              </a:ext>
            </a:extLst>
          </p:cNvPr>
          <p:cNvSpPr>
            <a:spLocks noGrp="1"/>
          </p:cNvSpPr>
          <p:nvPr>
            <p:ph type="pic" sz="quarter" idx="13"/>
          </p:nvPr>
        </p:nvSpPr>
        <p:spPr>
          <a:xfrm>
            <a:off x="0" y="0"/>
            <a:ext cx="12192000" cy="2051050"/>
          </a:xfrm>
          <a:prstGeom prst="rect">
            <a:avLst/>
          </a:prstGeom>
        </p:spPr>
        <p:txBody>
          <a:bodyPr anchor="ctr"/>
          <a:lstStyle>
            <a:lvl1pPr marL="0" indent="0" algn="ctr">
              <a:buNone/>
              <a:defRPr spc="400" baseline="0"/>
            </a:lvl1pPr>
          </a:lstStyle>
          <a:p>
            <a:endParaRPr lang="en-US" dirty="0"/>
          </a:p>
        </p:txBody>
      </p:sp>
      <p:sp>
        <p:nvSpPr>
          <p:cNvPr id="9" name="Text Placeholder 11">
            <a:extLst>
              <a:ext uri="{FF2B5EF4-FFF2-40B4-BE49-F238E27FC236}">
                <a16:creationId xmlns:a16="http://schemas.microsoft.com/office/drawing/2014/main" id="{D5F84479-AB5A-4587-BAAF-A05E52224B46}"/>
              </a:ext>
            </a:extLst>
          </p:cNvPr>
          <p:cNvSpPr>
            <a:spLocks noGrp="1"/>
          </p:cNvSpPr>
          <p:nvPr>
            <p:ph type="body" sz="quarter" idx="16" hasCustomPrompt="1"/>
          </p:nvPr>
        </p:nvSpPr>
        <p:spPr>
          <a:xfrm>
            <a:off x="6235700" y="2854660"/>
            <a:ext cx="4749800" cy="2129971"/>
          </a:xfrm>
          <a:prstGeom prst="rect">
            <a:avLst/>
          </a:prstGeom>
        </p:spPr>
        <p:txBody>
          <a:bodyPr anchor="ctr"/>
          <a:lstStyle>
            <a:lvl1pPr marL="285750" indent="-285750" algn="l">
              <a:lnSpc>
                <a:spcPct val="150000"/>
              </a:lnSpc>
              <a:spcBef>
                <a:spcPts val="0"/>
              </a:spcBef>
              <a:buFont typeface="Arial" panose="020B0604020202020204" pitchFamily="34" charset="0"/>
              <a:buChar char="•"/>
              <a:defRPr sz="1600" cap="none" spc="50" baseline="0">
                <a:latin typeface="+mn-lt"/>
              </a:defRPr>
            </a:lvl1pPr>
          </a:lstStyle>
          <a:p>
            <a:pPr lvl="0"/>
            <a:r>
              <a:rPr lang="en-US" dirty="0"/>
              <a:t>Click to add text</a:t>
            </a:r>
          </a:p>
        </p:txBody>
      </p:sp>
      <p:sp>
        <p:nvSpPr>
          <p:cNvPr id="7" name="Picture Placeholder 5">
            <a:extLst>
              <a:ext uri="{FF2B5EF4-FFF2-40B4-BE49-F238E27FC236}">
                <a16:creationId xmlns:a16="http://schemas.microsoft.com/office/drawing/2014/main" id="{3D8D3253-3A08-4F2F-B6B3-607BBC6B33D7}"/>
              </a:ext>
            </a:extLst>
          </p:cNvPr>
          <p:cNvSpPr>
            <a:spLocks noGrp="1"/>
          </p:cNvSpPr>
          <p:nvPr>
            <p:ph type="pic" sz="quarter" idx="14"/>
          </p:nvPr>
        </p:nvSpPr>
        <p:spPr>
          <a:xfrm>
            <a:off x="0" y="5788241"/>
            <a:ext cx="12192000" cy="1069760"/>
          </a:xfrm>
          <a:prstGeom prst="rect">
            <a:avLst/>
          </a:prstGeom>
        </p:spPr>
        <p:txBody>
          <a:bodyPr anchor="ctr"/>
          <a:lstStyle>
            <a:lvl1pPr marL="0" indent="0" algn="ctr">
              <a:buNone/>
              <a:defRPr spc="400" baseline="0"/>
            </a:lvl1pPr>
          </a:lstStyle>
          <a:p>
            <a:endParaRPr lang="en-US" dirty="0"/>
          </a:p>
        </p:txBody>
      </p:sp>
    </p:spTree>
    <p:extLst>
      <p:ext uri="{BB962C8B-B14F-4D97-AF65-F5344CB8AC3E}">
        <p14:creationId xmlns:p14="http://schemas.microsoft.com/office/powerpoint/2010/main" val="2377239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220C40-4EC0-BFB1-D615-1455BA15A088}"/>
              </a:ext>
              <a:ext uri="{C183D7F6-B498-43B3-948B-1728B52AA6E4}">
                <adec:decorative xmlns:adec="http://schemas.microsoft.com/office/drawing/2017/decorative" val="1"/>
              </a:ext>
            </a:extLst>
          </p:cNvPr>
          <p:cNvSpPr/>
          <p:nvPr userDrawn="1"/>
        </p:nvSpPr>
        <p:spPr>
          <a:xfrm>
            <a:off x="0" y="0"/>
            <a:ext cx="12192000" cy="3684897"/>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78B9A4D3-8D91-4865-B422-5F60885A730F}"/>
              </a:ext>
              <a:ext uri="{C183D7F6-B498-43B3-948B-1728B52AA6E4}">
                <adec:decorative xmlns:adec="http://schemas.microsoft.com/office/drawing/2017/decorative" val="1"/>
              </a:ext>
            </a:extLst>
          </p:cNvPr>
          <p:cNvCxnSpPr>
            <a:cxnSpLocks/>
          </p:cNvCxnSpPr>
          <p:nvPr userDrawn="1"/>
        </p:nvCxnSpPr>
        <p:spPr>
          <a:xfrm flipH="1">
            <a:off x="1592874" y="3684898"/>
            <a:ext cx="9006253"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ECDAF5-DEB9-4A0C-9165-6ED23184A320}"/>
              </a:ext>
            </a:extLst>
          </p:cNvPr>
          <p:cNvSpPr>
            <a:spLocks noGrp="1"/>
          </p:cNvSpPr>
          <p:nvPr>
            <p:ph type="title" hasCustomPrompt="1"/>
          </p:nvPr>
        </p:nvSpPr>
        <p:spPr>
          <a:xfrm>
            <a:off x="838200" y="498928"/>
            <a:ext cx="10515600" cy="565435"/>
          </a:xfrm>
          <a:prstGeom prst="rect">
            <a:avLst/>
          </a:prstGeom>
        </p:spPr>
        <p:txBody>
          <a:bodyPr/>
          <a:lstStyle>
            <a:lvl1pPr algn="ctr">
              <a:defRPr sz="3200" cap="all" spc="200" baseline="0">
                <a:solidFill>
                  <a:schemeClr val="accent3"/>
                </a:solidFill>
              </a:defRPr>
            </a:lvl1pPr>
          </a:lstStyle>
          <a:p>
            <a:r>
              <a:rPr lang="en-US" dirty="0"/>
              <a:t>Click to add title</a:t>
            </a:r>
          </a:p>
        </p:txBody>
      </p:sp>
      <p:sp>
        <p:nvSpPr>
          <p:cNvPr id="8" name="Rectangle 7">
            <a:extLst>
              <a:ext uri="{FF2B5EF4-FFF2-40B4-BE49-F238E27FC236}">
                <a16:creationId xmlns:a16="http://schemas.microsoft.com/office/drawing/2014/main" id="{65FEA1AD-EC70-422F-BADD-FCA14BF9D43F}"/>
              </a:ext>
              <a:ext uri="{C183D7F6-B498-43B3-948B-1728B52AA6E4}">
                <adec:decorative xmlns:adec="http://schemas.microsoft.com/office/drawing/2017/decorative" val="1"/>
              </a:ext>
            </a:extLst>
          </p:cNvPr>
          <p:cNvSpPr/>
          <p:nvPr userDrawn="1"/>
        </p:nvSpPr>
        <p:spPr>
          <a:xfrm>
            <a:off x="1428750" y="3520775"/>
            <a:ext cx="328246" cy="3282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0" name="Rectangle 9">
            <a:extLst>
              <a:ext uri="{FF2B5EF4-FFF2-40B4-BE49-F238E27FC236}">
                <a16:creationId xmlns:a16="http://schemas.microsoft.com/office/drawing/2014/main" id="{1C84996E-63EA-4C88-816A-3AE158BB57E0}"/>
              </a:ext>
              <a:ext uri="{C183D7F6-B498-43B3-948B-1728B52AA6E4}">
                <adec:decorative xmlns:adec="http://schemas.microsoft.com/office/drawing/2017/decorative" val="1"/>
              </a:ext>
            </a:extLst>
          </p:cNvPr>
          <p:cNvSpPr/>
          <p:nvPr userDrawn="1"/>
        </p:nvSpPr>
        <p:spPr>
          <a:xfrm>
            <a:off x="3680314" y="3520775"/>
            <a:ext cx="328246" cy="32824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CA09893-F9A1-4FA2-A462-C1C443EC323F}"/>
              </a:ext>
              <a:ext uri="{C183D7F6-B498-43B3-948B-1728B52AA6E4}">
                <adec:decorative xmlns:adec="http://schemas.microsoft.com/office/drawing/2017/decorative" val="1"/>
              </a:ext>
            </a:extLst>
          </p:cNvPr>
          <p:cNvSpPr/>
          <p:nvPr userDrawn="1"/>
        </p:nvSpPr>
        <p:spPr>
          <a:xfrm>
            <a:off x="5931878" y="3520775"/>
            <a:ext cx="328246" cy="32824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29FBC17-744B-4367-90B4-20C9CDBD18E4}"/>
              </a:ext>
              <a:ext uri="{C183D7F6-B498-43B3-948B-1728B52AA6E4}">
                <adec:decorative xmlns:adec="http://schemas.microsoft.com/office/drawing/2017/decorative" val="1"/>
              </a:ext>
            </a:extLst>
          </p:cNvPr>
          <p:cNvSpPr/>
          <p:nvPr userDrawn="1"/>
        </p:nvSpPr>
        <p:spPr>
          <a:xfrm>
            <a:off x="8183442" y="3520775"/>
            <a:ext cx="328246" cy="32824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FD6CCE-53EA-424C-A29B-35A77F78203D}"/>
              </a:ext>
              <a:ext uri="{C183D7F6-B498-43B3-948B-1728B52AA6E4}">
                <adec:decorative xmlns:adec="http://schemas.microsoft.com/office/drawing/2017/decorative" val="1"/>
              </a:ext>
            </a:extLst>
          </p:cNvPr>
          <p:cNvSpPr/>
          <p:nvPr userDrawn="1"/>
        </p:nvSpPr>
        <p:spPr>
          <a:xfrm>
            <a:off x="10435004" y="3520775"/>
            <a:ext cx="328246" cy="3282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cxnSp>
        <p:nvCxnSpPr>
          <p:cNvPr id="18" name="Straight Connector 17">
            <a:extLst>
              <a:ext uri="{FF2B5EF4-FFF2-40B4-BE49-F238E27FC236}">
                <a16:creationId xmlns:a16="http://schemas.microsoft.com/office/drawing/2014/main" id="{A1ADC218-9303-4431-8BD2-4D5F9C19A2D3}"/>
              </a:ext>
              <a:ext uri="{C183D7F6-B498-43B3-948B-1728B52AA6E4}">
                <adec:decorative xmlns:adec="http://schemas.microsoft.com/office/drawing/2017/decorative" val="1"/>
              </a:ext>
            </a:extLst>
          </p:cNvPr>
          <p:cNvCxnSpPr>
            <a:cxnSpLocks/>
          </p:cNvCxnSpPr>
          <p:nvPr userDrawn="1"/>
        </p:nvCxnSpPr>
        <p:spPr>
          <a:xfrm>
            <a:off x="1592873" y="2964383"/>
            <a:ext cx="0" cy="415716"/>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724929-97F8-4988-BD69-D86CAA6950D1}"/>
              </a:ext>
              <a:ext uri="{C183D7F6-B498-43B3-948B-1728B52AA6E4}">
                <adec:decorative xmlns:adec="http://schemas.microsoft.com/office/drawing/2017/decorative" val="1"/>
              </a:ext>
            </a:extLst>
          </p:cNvPr>
          <p:cNvCxnSpPr>
            <a:cxnSpLocks/>
          </p:cNvCxnSpPr>
          <p:nvPr userDrawn="1"/>
        </p:nvCxnSpPr>
        <p:spPr>
          <a:xfrm>
            <a:off x="6096001" y="2964383"/>
            <a:ext cx="0" cy="41571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0FEF08-1FB7-46B4-AB6B-D672A96A71F8}"/>
              </a:ext>
              <a:ext uri="{C183D7F6-B498-43B3-948B-1728B52AA6E4}">
                <adec:decorative xmlns:adec="http://schemas.microsoft.com/office/drawing/2017/decorative" val="1"/>
              </a:ext>
            </a:extLst>
          </p:cNvPr>
          <p:cNvCxnSpPr>
            <a:cxnSpLocks/>
          </p:cNvCxnSpPr>
          <p:nvPr userDrawn="1"/>
        </p:nvCxnSpPr>
        <p:spPr>
          <a:xfrm>
            <a:off x="10599127" y="2964383"/>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 Placeholder 22">
            <a:extLst>
              <a:ext uri="{FF2B5EF4-FFF2-40B4-BE49-F238E27FC236}">
                <a16:creationId xmlns:a16="http://schemas.microsoft.com/office/drawing/2014/main" id="{8BA510CE-108D-434A-9BE7-BE6712175231}"/>
              </a:ext>
            </a:extLst>
          </p:cNvPr>
          <p:cNvSpPr>
            <a:spLocks noGrp="1"/>
          </p:cNvSpPr>
          <p:nvPr>
            <p:ph type="body" sz="quarter" idx="15" hasCustomPrompt="1"/>
          </p:nvPr>
        </p:nvSpPr>
        <p:spPr>
          <a:xfrm>
            <a:off x="465172" y="2075688"/>
            <a:ext cx="2251564" cy="498496"/>
          </a:xfrm>
          <a:prstGeom prst="rect">
            <a:avLst/>
          </a:prstGeom>
        </p:spPr>
        <p:txBody>
          <a:bodyPr anchor="b"/>
          <a:lstStyle>
            <a:lvl1pPr marL="0" indent="0" algn="ctr">
              <a:buNone/>
              <a:defRPr sz="1600" cap="all" baseline="0">
                <a:solidFill>
                  <a:schemeClr val="accent2"/>
                </a:solidFill>
                <a:latin typeface="Segoe UI" panose="020B0502040204020203" pitchFamily="34" charset="0"/>
              </a:defRPr>
            </a:lvl1pPr>
          </a:lstStyle>
          <a:p>
            <a:pPr lvl="0"/>
            <a:r>
              <a:rPr lang="en-US" dirty="0"/>
              <a:t>Add text</a:t>
            </a:r>
          </a:p>
        </p:txBody>
      </p:sp>
      <p:sp>
        <p:nvSpPr>
          <p:cNvPr id="28" name="Text Placeholder 22">
            <a:extLst>
              <a:ext uri="{FF2B5EF4-FFF2-40B4-BE49-F238E27FC236}">
                <a16:creationId xmlns:a16="http://schemas.microsoft.com/office/drawing/2014/main" id="{00414708-82D0-44BF-8CBD-2D165A385617}"/>
              </a:ext>
            </a:extLst>
          </p:cNvPr>
          <p:cNvSpPr>
            <a:spLocks noGrp="1"/>
          </p:cNvSpPr>
          <p:nvPr>
            <p:ph type="body" sz="quarter" idx="20" hasCustomPrompt="1"/>
          </p:nvPr>
        </p:nvSpPr>
        <p:spPr>
          <a:xfrm>
            <a:off x="465172" y="2578608"/>
            <a:ext cx="2251564" cy="310896"/>
          </a:xfrm>
          <a:prstGeom prst="rect">
            <a:avLst/>
          </a:prstGeom>
        </p:spPr>
        <p:txBody>
          <a:bodyPr anchor="t"/>
          <a:lstStyle>
            <a:lvl1pPr marL="0" indent="0" algn="ctr">
              <a:lnSpc>
                <a:spcPct val="114000"/>
              </a:lnSpc>
              <a:spcBef>
                <a:spcPts val="0"/>
              </a:spcBef>
              <a:buNone/>
              <a:defRPr sz="1200" spc="50" baseline="0">
                <a:solidFill>
                  <a:schemeClr val="accent2"/>
                </a:solidFill>
              </a:defRPr>
            </a:lvl1pPr>
          </a:lstStyle>
          <a:p>
            <a:pPr lvl="0"/>
            <a:r>
              <a:rPr lang="en-US" dirty="0"/>
              <a:t>Add text</a:t>
            </a:r>
          </a:p>
        </p:txBody>
      </p:sp>
      <p:sp>
        <p:nvSpPr>
          <p:cNvPr id="29" name="Text Placeholder 22">
            <a:extLst>
              <a:ext uri="{FF2B5EF4-FFF2-40B4-BE49-F238E27FC236}">
                <a16:creationId xmlns:a16="http://schemas.microsoft.com/office/drawing/2014/main" id="{272F07D4-1C66-4FA2-8361-FC6267F17717}"/>
              </a:ext>
            </a:extLst>
          </p:cNvPr>
          <p:cNvSpPr>
            <a:spLocks noGrp="1"/>
          </p:cNvSpPr>
          <p:nvPr>
            <p:ph type="body" sz="quarter" idx="21" hasCustomPrompt="1"/>
          </p:nvPr>
        </p:nvSpPr>
        <p:spPr>
          <a:xfrm>
            <a:off x="4970216" y="2075688"/>
            <a:ext cx="2251564" cy="498496"/>
          </a:xfrm>
          <a:prstGeom prst="rect">
            <a:avLst/>
          </a:prstGeom>
        </p:spPr>
        <p:txBody>
          <a:bodyPr anchor="b"/>
          <a:lstStyle>
            <a:lvl1pPr marL="0" indent="0" algn="ctr">
              <a:buNone/>
              <a:defRPr sz="1600" cap="all" baseline="0">
                <a:solidFill>
                  <a:schemeClr val="accent5">
                    <a:lumMod val="50000"/>
                  </a:schemeClr>
                </a:solidFill>
                <a:latin typeface="Segoe UI" panose="020B0502040204020203" pitchFamily="34" charset="0"/>
              </a:defRPr>
            </a:lvl1pPr>
          </a:lstStyle>
          <a:p>
            <a:pPr lvl="0"/>
            <a:r>
              <a:rPr lang="en-US" dirty="0"/>
              <a:t>Add text</a:t>
            </a:r>
          </a:p>
        </p:txBody>
      </p:sp>
      <p:sp>
        <p:nvSpPr>
          <p:cNvPr id="30" name="Text Placeholder 22">
            <a:extLst>
              <a:ext uri="{FF2B5EF4-FFF2-40B4-BE49-F238E27FC236}">
                <a16:creationId xmlns:a16="http://schemas.microsoft.com/office/drawing/2014/main" id="{432C0CF3-19F3-4C10-9EEC-BA5E5F3FD22F}"/>
              </a:ext>
            </a:extLst>
          </p:cNvPr>
          <p:cNvSpPr>
            <a:spLocks noGrp="1"/>
          </p:cNvSpPr>
          <p:nvPr>
            <p:ph type="body" sz="quarter" idx="22" hasCustomPrompt="1"/>
          </p:nvPr>
        </p:nvSpPr>
        <p:spPr>
          <a:xfrm>
            <a:off x="4970216" y="2578608"/>
            <a:ext cx="2251564" cy="310896"/>
          </a:xfrm>
          <a:prstGeom prst="rect">
            <a:avLst/>
          </a:prstGeom>
        </p:spPr>
        <p:txBody>
          <a:bodyPr anchor="t"/>
          <a:lstStyle>
            <a:lvl1pPr marL="0" indent="0" algn="ctr">
              <a:lnSpc>
                <a:spcPct val="114000"/>
              </a:lnSpc>
              <a:spcBef>
                <a:spcPts val="0"/>
              </a:spcBef>
              <a:buNone/>
              <a:defRPr sz="1200" spc="50" baseline="0">
                <a:solidFill>
                  <a:schemeClr val="accent5">
                    <a:lumMod val="50000"/>
                  </a:schemeClr>
                </a:solidFill>
              </a:defRPr>
            </a:lvl1pPr>
          </a:lstStyle>
          <a:p>
            <a:pPr lvl="0"/>
            <a:r>
              <a:rPr lang="en-US" dirty="0"/>
              <a:t>Add text</a:t>
            </a:r>
          </a:p>
        </p:txBody>
      </p:sp>
      <p:sp>
        <p:nvSpPr>
          <p:cNvPr id="31" name="Text Placeholder 22">
            <a:extLst>
              <a:ext uri="{FF2B5EF4-FFF2-40B4-BE49-F238E27FC236}">
                <a16:creationId xmlns:a16="http://schemas.microsoft.com/office/drawing/2014/main" id="{4A3A0AFC-7EB9-4059-8C59-C42379BA923E}"/>
              </a:ext>
            </a:extLst>
          </p:cNvPr>
          <p:cNvSpPr>
            <a:spLocks noGrp="1"/>
          </p:cNvSpPr>
          <p:nvPr>
            <p:ph type="body" sz="quarter" idx="23" hasCustomPrompt="1"/>
          </p:nvPr>
        </p:nvSpPr>
        <p:spPr>
          <a:xfrm>
            <a:off x="9473340" y="2075688"/>
            <a:ext cx="2251564" cy="498496"/>
          </a:xfrm>
          <a:prstGeom prst="rect">
            <a:avLst/>
          </a:prstGeom>
        </p:spPr>
        <p:txBody>
          <a:bodyPr anchor="b"/>
          <a:lstStyle>
            <a:lvl1pPr marL="0" indent="0" algn="ctr">
              <a:buNone/>
              <a:defRPr sz="1600" cap="all" baseline="0">
                <a:solidFill>
                  <a:schemeClr val="accent1">
                    <a:lumMod val="75000"/>
                  </a:schemeClr>
                </a:solidFill>
                <a:latin typeface="Segoe UI" panose="020B0502040204020203" pitchFamily="34" charset="0"/>
              </a:defRPr>
            </a:lvl1pPr>
          </a:lstStyle>
          <a:p>
            <a:pPr lvl="0"/>
            <a:r>
              <a:rPr lang="en-US" dirty="0"/>
              <a:t>Add text</a:t>
            </a:r>
          </a:p>
        </p:txBody>
      </p:sp>
      <p:sp>
        <p:nvSpPr>
          <p:cNvPr id="32" name="Text Placeholder 22">
            <a:extLst>
              <a:ext uri="{FF2B5EF4-FFF2-40B4-BE49-F238E27FC236}">
                <a16:creationId xmlns:a16="http://schemas.microsoft.com/office/drawing/2014/main" id="{417F27A8-21AF-48E6-8A67-65C9920A3077}"/>
              </a:ext>
            </a:extLst>
          </p:cNvPr>
          <p:cNvSpPr>
            <a:spLocks noGrp="1"/>
          </p:cNvSpPr>
          <p:nvPr>
            <p:ph type="body" sz="quarter" idx="24" hasCustomPrompt="1"/>
          </p:nvPr>
        </p:nvSpPr>
        <p:spPr>
          <a:xfrm>
            <a:off x="9473340" y="2578608"/>
            <a:ext cx="2251564" cy="310896"/>
          </a:xfrm>
          <a:prstGeom prst="rect">
            <a:avLst/>
          </a:prstGeom>
        </p:spPr>
        <p:txBody>
          <a:bodyPr anchor="t"/>
          <a:lstStyle>
            <a:lvl1pPr marL="0" indent="0" algn="ctr">
              <a:lnSpc>
                <a:spcPct val="114000"/>
              </a:lnSpc>
              <a:spcBef>
                <a:spcPts val="0"/>
              </a:spcBef>
              <a:buNone/>
              <a:defRPr sz="1200" spc="50" baseline="0">
                <a:solidFill>
                  <a:schemeClr val="accent1">
                    <a:lumMod val="75000"/>
                  </a:schemeClr>
                </a:solidFill>
              </a:defRPr>
            </a:lvl1pPr>
          </a:lstStyle>
          <a:p>
            <a:pPr lvl="0"/>
            <a:r>
              <a:rPr lang="en-US" dirty="0"/>
              <a:t>Add text</a:t>
            </a:r>
          </a:p>
        </p:txBody>
      </p:sp>
      <p:sp>
        <p:nvSpPr>
          <p:cNvPr id="33" name="Text Placeholder 22">
            <a:extLst>
              <a:ext uri="{FF2B5EF4-FFF2-40B4-BE49-F238E27FC236}">
                <a16:creationId xmlns:a16="http://schemas.microsoft.com/office/drawing/2014/main" id="{F26C8D2A-15B8-4AB1-83F7-74DB0A35CC77}"/>
              </a:ext>
            </a:extLst>
          </p:cNvPr>
          <p:cNvSpPr>
            <a:spLocks noGrp="1"/>
          </p:cNvSpPr>
          <p:nvPr>
            <p:ph type="body" sz="quarter" idx="25" hasCustomPrompt="1"/>
          </p:nvPr>
        </p:nvSpPr>
        <p:spPr>
          <a:xfrm>
            <a:off x="2716736" y="4398264"/>
            <a:ext cx="2251562" cy="498496"/>
          </a:xfrm>
          <a:prstGeom prst="rect">
            <a:avLst/>
          </a:prstGeom>
        </p:spPr>
        <p:txBody>
          <a:bodyPr anchor="b"/>
          <a:lstStyle>
            <a:lvl1pPr marL="0" indent="0" algn="ctr">
              <a:buNone/>
              <a:defRPr sz="1600" cap="all" baseline="0">
                <a:solidFill>
                  <a:schemeClr val="accent1">
                    <a:lumMod val="50000"/>
                  </a:schemeClr>
                </a:solidFill>
                <a:latin typeface="Segoe UI" panose="020B0502040204020203" pitchFamily="34" charset="0"/>
              </a:defRPr>
            </a:lvl1pPr>
          </a:lstStyle>
          <a:p>
            <a:pPr lvl="0"/>
            <a:r>
              <a:rPr lang="en-US" dirty="0"/>
              <a:t>Add text</a:t>
            </a:r>
          </a:p>
        </p:txBody>
      </p:sp>
      <p:sp>
        <p:nvSpPr>
          <p:cNvPr id="34" name="Text Placeholder 22">
            <a:extLst>
              <a:ext uri="{FF2B5EF4-FFF2-40B4-BE49-F238E27FC236}">
                <a16:creationId xmlns:a16="http://schemas.microsoft.com/office/drawing/2014/main" id="{07311D06-DEA1-4811-AC58-E3B935DC5A8F}"/>
              </a:ext>
            </a:extLst>
          </p:cNvPr>
          <p:cNvSpPr>
            <a:spLocks noGrp="1"/>
          </p:cNvSpPr>
          <p:nvPr>
            <p:ph type="body" sz="quarter" idx="26" hasCustomPrompt="1"/>
          </p:nvPr>
        </p:nvSpPr>
        <p:spPr>
          <a:xfrm>
            <a:off x="2716736" y="4917263"/>
            <a:ext cx="2251562" cy="310896"/>
          </a:xfrm>
          <a:prstGeom prst="rect">
            <a:avLst/>
          </a:prstGeom>
        </p:spPr>
        <p:txBody>
          <a:bodyPr anchor="t"/>
          <a:lstStyle>
            <a:lvl1pPr marL="0" indent="0" algn="ctr">
              <a:lnSpc>
                <a:spcPct val="114000"/>
              </a:lnSpc>
              <a:spcBef>
                <a:spcPts val="0"/>
              </a:spcBef>
              <a:buNone/>
              <a:defRPr sz="1200" spc="50" baseline="0">
                <a:solidFill>
                  <a:schemeClr val="accent1">
                    <a:lumMod val="50000"/>
                  </a:schemeClr>
                </a:solidFill>
              </a:defRPr>
            </a:lvl1pPr>
          </a:lstStyle>
          <a:p>
            <a:pPr lvl="0"/>
            <a:r>
              <a:rPr lang="en-US" dirty="0"/>
              <a:t>Add text</a:t>
            </a:r>
          </a:p>
        </p:txBody>
      </p:sp>
      <p:sp>
        <p:nvSpPr>
          <p:cNvPr id="35" name="Text Placeholder 22">
            <a:extLst>
              <a:ext uri="{FF2B5EF4-FFF2-40B4-BE49-F238E27FC236}">
                <a16:creationId xmlns:a16="http://schemas.microsoft.com/office/drawing/2014/main" id="{23AC1CF6-E394-4A35-A634-F187E005A4F8}"/>
              </a:ext>
            </a:extLst>
          </p:cNvPr>
          <p:cNvSpPr>
            <a:spLocks noGrp="1"/>
          </p:cNvSpPr>
          <p:nvPr>
            <p:ph type="body" sz="quarter" idx="27" hasCustomPrompt="1"/>
          </p:nvPr>
        </p:nvSpPr>
        <p:spPr>
          <a:xfrm>
            <a:off x="7221784" y="4398264"/>
            <a:ext cx="2251562" cy="498496"/>
          </a:xfrm>
          <a:prstGeom prst="rect">
            <a:avLst/>
          </a:prstGeom>
        </p:spPr>
        <p:txBody>
          <a:bodyPr anchor="b"/>
          <a:lstStyle>
            <a:lvl1pPr marL="0" indent="0" algn="ctr">
              <a:buNone/>
              <a:defRPr sz="1600" cap="all" baseline="0">
                <a:solidFill>
                  <a:schemeClr val="accent3"/>
                </a:solidFill>
                <a:latin typeface="Segoe UI" panose="020B0502040204020203" pitchFamily="34" charset="0"/>
              </a:defRPr>
            </a:lvl1pPr>
          </a:lstStyle>
          <a:p>
            <a:pPr lvl="0"/>
            <a:r>
              <a:rPr lang="en-US" dirty="0"/>
              <a:t>Add text</a:t>
            </a:r>
          </a:p>
        </p:txBody>
      </p:sp>
      <p:sp>
        <p:nvSpPr>
          <p:cNvPr id="36" name="Text Placeholder 22">
            <a:extLst>
              <a:ext uri="{FF2B5EF4-FFF2-40B4-BE49-F238E27FC236}">
                <a16:creationId xmlns:a16="http://schemas.microsoft.com/office/drawing/2014/main" id="{9F72BEB0-9B11-4205-B9FC-10E5201C8132}"/>
              </a:ext>
            </a:extLst>
          </p:cNvPr>
          <p:cNvSpPr>
            <a:spLocks noGrp="1"/>
          </p:cNvSpPr>
          <p:nvPr>
            <p:ph type="body" sz="quarter" idx="28" hasCustomPrompt="1"/>
          </p:nvPr>
        </p:nvSpPr>
        <p:spPr>
          <a:xfrm>
            <a:off x="7221784" y="4917263"/>
            <a:ext cx="2251562" cy="310896"/>
          </a:xfrm>
          <a:prstGeom prst="rect">
            <a:avLst/>
          </a:prstGeom>
        </p:spPr>
        <p:txBody>
          <a:bodyPr anchor="t"/>
          <a:lstStyle>
            <a:lvl1pPr marL="0" indent="0" algn="ctr">
              <a:lnSpc>
                <a:spcPct val="114000"/>
              </a:lnSpc>
              <a:spcBef>
                <a:spcPts val="0"/>
              </a:spcBef>
              <a:buNone/>
              <a:defRPr sz="1200" spc="50" baseline="0">
                <a:solidFill>
                  <a:schemeClr val="accent3"/>
                </a:solidFill>
              </a:defRPr>
            </a:lvl1pPr>
          </a:lstStyle>
          <a:p>
            <a:pPr lvl="0"/>
            <a:r>
              <a:rPr lang="en-US" dirty="0"/>
              <a:t>Add text</a:t>
            </a:r>
          </a:p>
        </p:txBody>
      </p:sp>
      <p:cxnSp>
        <p:nvCxnSpPr>
          <p:cNvPr id="51" name="Straight Connector 50">
            <a:extLst>
              <a:ext uri="{FF2B5EF4-FFF2-40B4-BE49-F238E27FC236}">
                <a16:creationId xmlns:a16="http://schemas.microsoft.com/office/drawing/2014/main" id="{0E574CD7-C8A6-4F56-81B4-F72FB22E04DA}"/>
              </a:ext>
              <a:ext uri="{C183D7F6-B498-43B3-948B-1728B52AA6E4}">
                <adec:decorative xmlns:adec="http://schemas.microsoft.com/office/drawing/2017/decorative" val="1"/>
              </a:ext>
            </a:extLst>
          </p:cNvPr>
          <p:cNvCxnSpPr>
            <a:cxnSpLocks/>
          </p:cNvCxnSpPr>
          <p:nvPr userDrawn="1"/>
        </p:nvCxnSpPr>
        <p:spPr>
          <a:xfrm>
            <a:off x="3844715" y="3977431"/>
            <a:ext cx="0" cy="41571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C7994-2504-4FF9-81F5-24405FEF066C}"/>
              </a:ext>
              <a:ext uri="{C183D7F6-B498-43B3-948B-1728B52AA6E4}">
                <adec:decorative xmlns:adec="http://schemas.microsoft.com/office/drawing/2017/decorative" val="1"/>
              </a:ext>
            </a:extLst>
          </p:cNvPr>
          <p:cNvCxnSpPr>
            <a:cxnSpLocks/>
          </p:cNvCxnSpPr>
          <p:nvPr userDrawn="1"/>
        </p:nvCxnSpPr>
        <p:spPr>
          <a:xfrm>
            <a:off x="8347565" y="3977431"/>
            <a:ext cx="0" cy="415716"/>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837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column layout">
    <p:bg>
      <p:bgPr>
        <a:solidFill>
          <a:schemeClr val="bg1">
            <a:alpha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101351-79F8-4AD7-A22B-E7AFB1C69970}"/>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09A49BC-8099-40DE-8210-5A1CBAA423D4}"/>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1"/>
                </a:solidFill>
              </a:defRPr>
            </a:lvl1pPr>
          </a:lstStyle>
          <a:p>
            <a:r>
              <a:rPr lang="en-US" dirty="0"/>
              <a:t>Click to add title</a:t>
            </a:r>
          </a:p>
        </p:txBody>
      </p:sp>
      <p:sp>
        <p:nvSpPr>
          <p:cNvPr id="13" name="Rectangle 12">
            <a:extLst>
              <a:ext uri="{FF2B5EF4-FFF2-40B4-BE49-F238E27FC236}">
                <a16:creationId xmlns:a16="http://schemas.microsoft.com/office/drawing/2014/main" id="{45B7BBE6-4278-4E33-9044-72A2E0C0E403}"/>
              </a:ext>
              <a:ext uri="{C183D7F6-B498-43B3-948B-1728B52AA6E4}">
                <adec:decorative xmlns:adec="http://schemas.microsoft.com/office/drawing/2017/decorative" val="1"/>
              </a:ext>
            </a:extLst>
          </p:cNvPr>
          <p:cNvSpPr/>
          <p:nvPr userDrawn="1"/>
        </p:nvSpPr>
        <p:spPr>
          <a:xfrm>
            <a:off x="608564" y="1585733"/>
            <a:ext cx="2065188" cy="39959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5" name="Rectangle 14">
            <a:extLst>
              <a:ext uri="{FF2B5EF4-FFF2-40B4-BE49-F238E27FC236}">
                <a16:creationId xmlns:a16="http://schemas.microsoft.com/office/drawing/2014/main" id="{600E549E-0E7C-4599-B51C-97AA7E525CD2}"/>
              </a:ext>
              <a:ext uri="{C183D7F6-B498-43B3-948B-1728B52AA6E4}">
                <adec:decorative xmlns:adec="http://schemas.microsoft.com/office/drawing/2017/decorative" val="1"/>
              </a:ext>
            </a:extLst>
          </p:cNvPr>
          <p:cNvSpPr/>
          <p:nvPr userDrawn="1"/>
        </p:nvSpPr>
        <p:spPr>
          <a:xfrm>
            <a:off x="2832832" y="1585733"/>
            <a:ext cx="2065188" cy="39959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sp>
        <p:nvSpPr>
          <p:cNvPr id="17" name="Rectangle 16">
            <a:extLst>
              <a:ext uri="{FF2B5EF4-FFF2-40B4-BE49-F238E27FC236}">
                <a16:creationId xmlns:a16="http://schemas.microsoft.com/office/drawing/2014/main" id="{AF7C507F-AD4D-47B6-88C3-C1D0154FB7F2}"/>
              </a:ext>
              <a:ext uri="{C183D7F6-B498-43B3-948B-1728B52AA6E4}">
                <adec:decorative xmlns:adec="http://schemas.microsoft.com/office/drawing/2017/decorative" val="1"/>
              </a:ext>
            </a:extLst>
          </p:cNvPr>
          <p:cNvSpPr/>
          <p:nvPr userDrawn="1"/>
        </p:nvSpPr>
        <p:spPr>
          <a:xfrm>
            <a:off x="5063405" y="1585733"/>
            <a:ext cx="2065188" cy="399591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A0266B1-BBD1-44C0-8D4C-4E651D320B77}"/>
              </a:ext>
              <a:ext uri="{C183D7F6-B498-43B3-948B-1728B52AA6E4}">
                <adec:decorative xmlns:adec="http://schemas.microsoft.com/office/drawing/2017/decorative" val="1"/>
              </a:ext>
            </a:extLst>
          </p:cNvPr>
          <p:cNvSpPr/>
          <p:nvPr userDrawn="1"/>
        </p:nvSpPr>
        <p:spPr>
          <a:xfrm>
            <a:off x="7293980" y="1585733"/>
            <a:ext cx="2065188" cy="399591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71BB1CE-E3FA-4E7F-A54B-3FB675098A2A}"/>
              </a:ext>
              <a:ext uri="{C183D7F6-B498-43B3-948B-1728B52AA6E4}">
                <adec:decorative xmlns:adec="http://schemas.microsoft.com/office/drawing/2017/decorative" val="1"/>
              </a:ext>
            </a:extLst>
          </p:cNvPr>
          <p:cNvSpPr/>
          <p:nvPr userDrawn="1"/>
        </p:nvSpPr>
        <p:spPr>
          <a:xfrm>
            <a:off x="9511052" y="1585733"/>
            <a:ext cx="2065188" cy="3995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15D11F63-A3DB-4EB1-9148-6E8C6678D14A}"/>
              </a:ext>
            </a:extLst>
          </p:cNvPr>
          <p:cNvSpPr>
            <a:spLocks noGrp="1"/>
          </p:cNvSpPr>
          <p:nvPr>
            <p:ph type="body" sz="quarter" idx="15" hasCustomPrompt="1"/>
          </p:nvPr>
        </p:nvSpPr>
        <p:spPr>
          <a:xfrm>
            <a:off x="727843" y="2432304"/>
            <a:ext cx="1826631" cy="776287"/>
          </a:xfrm>
          <a:prstGeom prst="rect">
            <a:avLst/>
          </a:prstGeom>
        </p:spPr>
        <p:txBody>
          <a:bodyPr anchor="ctr"/>
          <a:lstStyle>
            <a:lvl1pPr marL="0" indent="0">
              <a:buNone/>
              <a:defRPr sz="1800" cap="all" normalizeH="0" baseline="0">
                <a:solidFill>
                  <a:schemeClr val="bg1"/>
                </a:solidFill>
              </a:defRPr>
            </a:lvl1pPr>
          </a:lstStyle>
          <a:p>
            <a:pPr lvl="0"/>
            <a:r>
              <a:rPr lang="en-US" dirty="0"/>
              <a:t>Add text</a:t>
            </a:r>
          </a:p>
        </p:txBody>
      </p:sp>
      <p:sp>
        <p:nvSpPr>
          <p:cNvPr id="29" name="Text Placeholder 22">
            <a:extLst>
              <a:ext uri="{FF2B5EF4-FFF2-40B4-BE49-F238E27FC236}">
                <a16:creationId xmlns:a16="http://schemas.microsoft.com/office/drawing/2014/main" id="{96E63495-7407-4360-95F6-82D0C68813B0}"/>
              </a:ext>
            </a:extLst>
          </p:cNvPr>
          <p:cNvSpPr>
            <a:spLocks noGrp="1"/>
          </p:cNvSpPr>
          <p:nvPr>
            <p:ph type="body" sz="quarter" idx="20" hasCustomPrompt="1"/>
          </p:nvPr>
        </p:nvSpPr>
        <p:spPr>
          <a:xfrm>
            <a:off x="727843"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dirty="0"/>
              <a:t>Add text</a:t>
            </a:r>
          </a:p>
        </p:txBody>
      </p:sp>
      <p:sp>
        <p:nvSpPr>
          <p:cNvPr id="32" name="Text Placeholder 22">
            <a:extLst>
              <a:ext uri="{FF2B5EF4-FFF2-40B4-BE49-F238E27FC236}">
                <a16:creationId xmlns:a16="http://schemas.microsoft.com/office/drawing/2014/main" id="{3A879552-0B9C-48EC-8D07-A24DB252D634}"/>
              </a:ext>
            </a:extLst>
          </p:cNvPr>
          <p:cNvSpPr>
            <a:spLocks noGrp="1"/>
          </p:cNvSpPr>
          <p:nvPr>
            <p:ph type="body" sz="quarter" idx="21" hasCustomPrompt="1"/>
          </p:nvPr>
        </p:nvSpPr>
        <p:spPr>
          <a:xfrm>
            <a:off x="2952111" y="2432304"/>
            <a:ext cx="1826631" cy="776287"/>
          </a:xfrm>
          <a:prstGeom prst="rect">
            <a:avLst/>
          </a:prstGeom>
        </p:spPr>
        <p:txBody>
          <a:bodyPr anchor="ctr"/>
          <a:lstStyle>
            <a:lvl1pPr marL="0" indent="0">
              <a:buNone/>
              <a:defRPr sz="1800" cap="all" baseline="0">
                <a:solidFill>
                  <a:schemeClr val="bg1"/>
                </a:solidFill>
              </a:defRPr>
            </a:lvl1pPr>
          </a:lstStyle>
          <a:p>
            <a:pPr lvl="0"/>
            <a:r>
              <a:rPr lang="en-US" dirty="0"/>
              <a:t>Add text</a:t>
            </a:r>
          </a:p>
        </p:txBody>
      </p:sp>
      <p:sp>
        <p:nvSpPr>
          <p:cNvPr id="33" name="Text Placeholder 22">
            <a:extLst>
              <a:ext uri="{FF2B5EF4-FFF2-40B4-BE49-F238E27FC236}">
                <a16:creationId xmlns:a16="http://schemas.microsoft.com/office/drawing/2014/main" id="{8337BD60-5C54-4FEC-A9D6-5C29EB94799F}"/>
              </a:ext>
            </a:extLst>
          </p:cNvPr>
          <p:cNvSpPr>
            <a:spLocks noGrp="1"/>
          </p:cNvSpPr>
          <p:nvPr>
            <p:ph type="body" sz="quarter" idx="22" hasCustomPrompt="1"/>
          </p:nvPr>
        </p:nvSpPr>
        <p:spPr>
          <a:xfrm>
            <a:off x="2952111"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dirty="0"/>
              <a:t>Add text</a:t>
            </a:r>
          </a:p>
        </p:txBody>
      </p:sp>
      <p:sp>
        <p:nvSpPr>
          <p:cNvPr id="34" name="Text Placeholder 22">
            <a:extLst>
              <a:ext uri="{FF2B5EF4-FFF2-40B4-BE49-F238E27FC236}">
                <a16:creationId xmlns:a16="http://schemas.microsoft.com/office/drawing/2014/main" id="{25F7073D-87C3-473A-9A04-748C3F682652}"/>
              </a:ext>
            </a:extLst>
          </p:cNvPr>
          <p:cNvSpPr>
            <a:spLocks noGrp="1"/>
          </p:cNvSpPr>
          <p:nvPr>
            <p:ph type="body" sz="quarter" idx="23" hasCustomPrompt="1"/>
          </p:nvPr>
        </p:nvSpPr>
        <p:spPr>
          <a:xfrm>
            <a:off x="5182684" y="2432304"/>
            <a:ext cx="1826631" cy="776287"/>
          </a:xfrm>
          <a:prstGeom prst="rect">
            <a:avLst/>
          </a:prstGeom>
        </p:spPr>
        <p:txBody>
          <a:bodyPr anchor="ctr"/>
          <a:lstStyle>
            <a:lvl1pPr marL="0" indent="0">
              <a:buNone/>
              <a:defRPr sz="1800" cap="all" baseline="0">
                <a:solidFill>
                  <a:schemeClr val="bg1"/>
                </a:solidFill>
              </a:defRPr>
            </a:lvl1pPr>
          </a:lstStyle>
          <a:p>
            <a:pPr lvl="0"/>
            <a:r>
              <a:rPr lang="en-US" dirty="0"/>
              <a:t>Add text</a:t>
            </a:r>
          </a:p>
        </p:txBody>
      </p:sp>
      <p:sp>
        <p:nvSpPr>
          <p:cNvPr id="35" name="Text Placeholder 22">
            <a:extLst>
              <a:ext uri="{FF2B5EF4-FFF2-40B4-BE49-F238E27FC236}">
                <a16:creationId xmlns:a16="http://schemas.microsoft.com/office/drawing/2014/main" id="{5CB2BF3B-6E9D-4A28-A938-C9CC9E496484}"/>
              </a:ext>
            </a:extLst>
          </p:cNvPr>
          <p:cNvSpPr>
            <a:spLocks noGrp="1"/>
          </p:cNvSpPr>
          <p:nvPr>
            <p:ph type="body" sz="quarter" idx="24" hasCustomPrompt="1"/>
          </p:nvPr>
        </p:nvSpPr>
        <p:spPr>
          <a:xfrm>
            <a:off x="5182684"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dirty="0"/>
              <a:t>Add text</a:t>
            </a:r>
          </a:p>
        </p:txBody>
      </p:sp>
      <p:sp>
        <p:nvSpPr>
          <p:cNvPr id="36" name="Text Placeholder 22">
            <a:extLst>
              <a:ext uri="{FF2B5EF4-FFF2-40B4-BE49-F238E27FC236}">
                <a16:creationId xmlns:a16="http://schemas.microsoft.com/office/drawing/2014/main" id="{94E179CD-2F9C-44FA-813E-253ACC4A978E}"/>
              </a:ext>
            </a:extLst>
          </p:cNvPr>
          <p:cNvSpPr>
            <a:spLocks noGrp="1"/>
          </p:cNvSpPr>
          <p:nvPr>
            <p:ph type="body" sz="quarter" idx="25" hasCustomPrompt="1"/>
          </p:nvPr>
        </p:nvSpPr>
        <p:spPr>
          <a:xfrm>
            <a:off x="7413259" y="2432304"/>
            <a:ext cx="1826631" cy="776287"/>
          </a:xfrm>
          <a:prstGeom prst="rect">
            <a:avLst/>
          </a:prstGeom>
        </p:spPr>
        <p:txBody>
          <a:bodyPr anchor="ctr"/>
          <a:lstStyle>
            <a:lvl1pPr marL="0" indent="0">
              <a:buNone/>
              <a:defRPr sz="1800" cap="all" baseline="0">
                <a:solidFill>
                  <a:schemeClr val="bg1"/>
                </a:solidFill>
              </a:defRPr>
            </a:lvl1pPr>
          </a:lstStyle>
          <a:p>
            <a:pPr lvl="0"/>
            <a:r>
              <a:rPr lang="en-US" dirty="0"/>
              <a:t>Add text</a:t>
            </a:r>
          </a:p>
        </p:txBody>
      </p:sp>
      <p:sp>
        <p:nvSpPr>
          <p:cNvPr id="37" name="Text Placeholder 22">
            <a:extLst>
              <a:ext uri="{FF2B5EF4-FFF2-40B4-BE49-F238E27FC236}">
                <a16:creationId xmlns:a16="http://schemas.microsoft.com/office/drawing/2014/main" id="{34D58360-D7DD-4F33-A29E-5F4835C2DC57}"/>
              </a:ext>
            </a:extLst>
          </p:cNvPr>
          <p:cNvSpPr>
            <a:spLocks noGrp="1"/>
          </p:cNvSpPr>
          <p:nvPr>
            <p:ph type="body" sz="quarter" idx="26" hasCustomPrompt="1"/>
          </p:nvPr>
        </p:nvSpPr>
        <p:spPr>
          <a:xfrm>
            <a:off x="7413259"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dirty="0"/>
              <a:t>Add text</a:t>
            </a:r>
          </a:p>
        </p:txBody>
      </p:sp>
      <p:sp>
        <p:nvSpPr>
          <p:cNvPr id="38" name="Text Placeholder 22">
            <a:extLst>
              <a:ext uri="{FF2B5EF4-FFF2-40B4-BE49-F238E27FC236}">
                <a16:creationId xmlns:a16="http://schemas.microsoft.com/office/drawing/2014/main" id="{AA5A81E7-83B9-4A30-9A57-98FFF2716065}"/>
              </a:ext>
            </a:extLst>
          </p:cNvPr>
          <p:cNvSpPr>
            <a:spLocks noGrp="1"/>
          </p:cNvSpPr>
          <p:nvPr>
            <p:ph type="body" sz="quarter" idx="27" hasCustomPrompt="1"/>
          </p:nvPr>
        </p:nvSpPr>
        <p:spPr>
          <a:xfrm>
            <a:off x="9630331" y="2432304"/>
            <a:ext cx="1826631" cy="776287"/>
          </a:xfrm>
          <a:prstGeom prst="rect">
            <a:avLst/>
          </a:prstGeom>
        </p:spPr>
        <p:txBody>
          <a:bodyPr anchor="ctr"/>
          <a:lstStyle>
            <a:lvl1pPr marL="0" indent="0">
              <a:buNone/>
              <a:defRPr sz="1800" cap="all" baseline="0">
                <a:solidFill>
                  <a:schemeClr val="bg1"/>
                </a:solidFill>
              </a:defRPr>
            </a:lvl1pPr>
          </a:lstStyle>
          <a:p>
            <a:pPr lvl="0"/>
            <a:r>
              <a:rPr lang="en-US" dirty="0"/>
              <a:t>Add text</a:t>
            </a:r>
          </a:p>
        </p:txBody>
      </p:sp>
      <p:sp>
        <p:nvSpPr>
          <p:cNvPr id="39" name="Text Placeholder 22">
            <a:extLst>
              <a:ext uri="{FF2B5EF4-FFF2-40B4-BE49-F238E27FC236}">
                <a16:creationId xmlns:a16="http://schemas.microsoft.com/office/drawing/2014/main" id="{C45C6D3E-88B9-42D5-9A94-6D2B9CA3CDD0}"/>
              </a:ext>
            </a:extLst>
          </p:cNvPr>
          <p:cNvSpPr>
            <a:spLocks noGrp="1"/>
          </p:cNvSpPr>
          <p:nvPr>
            <p:ph type="body" sz="quarter" idx="28" hasCustomPrompt="1"/>
          </p:nvPr>
        </p:nvSpPr>
        <p:spPr>
          <a:xfrm>
            <a:off x="9630331"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dirty="0"/>
              <a:t>Add text</a:t>
            </a:r>
          </a:p>
        </p:txBody>
      </p:sp>
    </p:spTree>
    <p:extLst>
      <p:ext uri="{BB962C8B-B14F-4D97-AF65-F5344CB8AC3E}">
        <p14:creationId xmlns:p14="http://schemas.microsoft.com/office/powerpoint/2010/main" val="1374537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A750E0F3-3708-7BB7-7A9E-123ED3BAC661}"/>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1">
                    <a:lumMod val="75000"/>
                  </a:schemeClr>
                </a:solidFill>
              </a:defRPr>
            </a:lvl1pPr>
          </a:lstStyle>
          <a:p>
            <a:r>
              <a:rPr lang="en-US"/>
              <a:t>Click to add title</a:t>
            </a:r>
            <a:endParaRPr lang="en-US" dirty="0"/>
          </a:p>
        </p:txBody>
      </p:sp>
      <p:sp>
        <p:nvSpPr>
          <p:cNvPr id="10" name="Picture Placeholder 9">
            <a:extLst>
              <a:ext uri="{FF2B5EF4-FFF2-40B4-BE49-F238E27FC236}">
                <a16:creationId xmlns:a16="http://schemas.microsoft.com/office/drawing/2014/main" id="{6D283EBF-8FBA-4A7A-9DCE-23E0BF7F6AAC}"/>
              </a:ext>
            </a:extLst>
          </p:cNvPr>
          <p:cNvSpPr>
            <a:spLocks noGrp="1"/>
          </p:cNvSpPr>
          <p:nvPr>
            <p:ph type="pic" sz="quarter" idx="15"/>
          </p:nvPr>
        </p:nvSpPr>
        <p:spPr>
          <a:xfrm>
            <a:off x="1069848" y="1664208"/>
            <a:ext cx="1408176" cy="2468880"/>
          </a:xfrm>
          <a:prstGeom prst="rect">
            <a:avLst/>
          </a:prstGeom>
        </p:spPr>
        <p:txBody>
          <a:bodyPr anchor="ctr"/>
          <a:lstStyle>
            <a:lvl1pPr marL="0" indent="0" algn="ctr">
              <a:buNone/>
              <a:defRPr sz="1400"/>
            </a:lvl1pPr>
          </a:lstStyle>
          <a:p>
            <a:endParaRPr lang="en-US" dirty="0"/>
          </a:p>
        </p:txBody>
      </p:sp>
      <p:sp>
        <p:nvSpPr>
          <p:cNvPr id="18" name="Text Placeholder 17">
            <a:extLst>
              <a:ext uri="{FF2B5EF4-FFF2-40B4-BE49-F238E27FC236}">
                <a16:creationId xmlns:a16="http://schemas.microsoft.com/office/drawing/2014/main" id="{48D76D02-A6E3-446F-B85B-CAD9ED06415D}"/>
              </a:ext>
            </a:extLst>
          </p:cNvPr>
          <p:cNvSpPr>
            <a:spLocks noGrp="1"/>
          </p:cNvSpPr>
          <p:nvPr>
            <p:ph type="body" sz="quarter" idx="21" hasCustomPrompt="1"/>
          </p:nvPr>
        </p:nvSpPr>
        <p:spPr>
          <a:xfrm>
            <a:off x="740664"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dirty="0"/>
              <a:t>Click to add name</a:t>
            </a:r>
          </a:p>
        </p:txBody>
      </p:sp>
      <p:sp>
        <p:nvSpPr>
          <p:cNvPr id="19" name="Text Placeholder 17">
            <a:extLst>
              <a:ext uri="{FF2B5EF4-FFF2-40B4-BE49-F238E27FC236}">
                <a16:creationId xmlns:a16="http://schemas.microsoft.com/office/drawing/2014/main" id="{90954B1A-CAD7-4645-A1B3-1A5EFD54C975}"/>
              </a:ext>
            </a:extLst>
          </p:cNvPr>
          <p:cNvSpPr>
            <a:spLocks noGrp="1"/>
          </p:cNvSpPr>
          <p:nvPr>
            <p:ph type="body" sz="quarter" idx="22" hasCustomPrompt="1"/>
          </p:nvPr>
        </p:nvSpPr>
        <p:spPr>
          <a:xfrm>
            <a:off x="740664" y="5431536"/>
            <a:ext cx="2069690" cy="672127"/>
          </a:xfrm>
          <a:prstGeom prst="rect">
            <a:avLst/>
          </a:prstGeom>
        </p:spPr>
        <p:txBody>
          <a:bodyPr/>
          <a:lstStyle>
            <a:lvl1pPr marL="0" indent="0" algn="ctr">
              <a:lnSpc>
                <a:spcPct val="100000"/>
              </a:lnSpc>
              <a:buNone/>
              <a:defRPr sz="1200" b="0" i="0" cap="none" spc="200" baseline="0"/>
            </a:lvl1pPr>
          </a:lstStyle>
          <a:p>
            <a:pPr lvl="0"/>
            <a:r>
              <a:rPr lang="en-US" dirty="0"/>
              <a:t>Click to add title</a:t>
            </a:r>
          </a:p>
        </p:txBody>
      </p:sp>
      <p:sp>
        <p:nvSpPr>
          <p:cNvPr id="28" name="Picture Placeholder 9">
            <a:extLst>
              <a:ext uri="{FF2B5EF4-FFF2-40B4-BE49-F238E27FC236}">
                <a16:creationId xmlns:a16="http://schemas.microsoft.com/office/drawing/2014/main" id="{D517EAC0-89E0-4247-B048-92F65C868A7E}"/>
              </a:ext>
            </a:extLst>
          </p:cNvPr>
          <p:cNvSpPr>
            <a:spLocks noGrp="1"/>
          </p:cNvSpPr>
          <p:nvPr>
            <p:ph type="pic" sz="quarter" idx="38"/>
          </p:nvPr>
        </p:nvSpPr>
        <p:spPr>
          <a:xfrm>
            <a:off x="3236976" y="1664208"/>
            <a:ext cx="1408176" cy="2468880"/>
          </a:xfrm>
          <a:prstGeom prst="rect">
            <a:avLst/>
          </a:prstGeom>
        </p:spPr>
        <p:txBody>
          <a:bodyPr anchor="ctr"/>
          <a:lstStyle>
            <a:lvl1pPr marL="0" indent="0" algn="ctr">
              <a:buNone/>
              <a:defRPr sz="1400"/>
            </a:lvl1pPr>
          </a:lstStyle>
          <a:p>
            <a:endParaRPr lang="en-US" dirty="0"/>
          </a:p>
        </p:txBody>
      </p:sp>
      <p:sp>
        <p:nvSpPr>
          <p:cNvPr id="11" name="Text Placeholder 17">
            <a:extLst>
              <a:ext uri="{FF2B5EF4-FFF2-40B4-BE49-F238E27FC236}">
                <a16:creationId xmlns:a16="http://schemas.microsoft.com/office/drawing/2014/main" id="{7F5710E0-5399-4C8A-9D92-390195CB6F27}"/>
              </a:ext>
            </a:extLst>
          </p:cNvPr>
          <p:cNvSpPr>
            <a:spLocks noGrp="1"/>
          </p:cNvSpPr>
          <p:nvPr>
            <p:ph type="body" sz="quarter" idx="24" hasCustomPrompt="1"/>
          </p:nvPr>
        </p:nvSpPr>
        <p:spPr>
          <a:xfrm>
            <a:off x="2907792"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dirty="0"/>
              <a:t>Click to add name</a:t>
            </a:r>
          </a:p>
        </p:txBody>
      </p:sp>
      <p:sp>
        <p:nvSpPr>
          <p:cNvPr id="12" name="Text Placeholder 17">
            <a:extLst>
              <a:ext uri="{FF2B5EF4-FFF2-40B4-BE49-F238E27FC236}">
                <a16:creationId xmlns:a16="http://schemas.microsoft.com/office/drawing/2014/main" id="{019883F1-27DD-46A1-AD71-3AE14256007E}"/>
              </a:ext>
            </a:extLst>
          </p:cNvPr>
          <p:cNvSpPr>
            <a:spLocks noGrp="1"/>
          </p:cNvSpPr>
          <p:nvPr>
            <p:ph type="body" sz="quarter" idx="25" hasCustomPrompt="1"/>
          </p:nvPr>
        </p:nvSpPr>
        <p:spPr>
          <a:xfrm>
            <a:off x="2907792" y="5431536"/>
            <a:ext cx="2069690" cy="672127"/>
          </a:xfrm>
          <a:prstGeom prst="rect">
            <a:avLst/>
          </a:prstGeom>
        </p:spPr>
        <p:txBody>
          <a:bodyPr/>
          <a:lstStyle>
            <a:lvl1pPr marL="0" indent="0" algn="ctr">
              <a:lnSpc>
                <a:spcPct val="100000"/>
              </a:lnSpc>
              <a:buNone/>
              <a:defRPr sz="1200" b="0" i="0" cap="none" spc="200" baseline="0"/>
            </a:lvl1pPr>
          </a:lstStyle>
          <a:p>
            <a:pPr lvl="0"/>
            <a:r>
              <a:rPr lang="en-US" dirty="0"/>
              <a:t>Click to add title</a:t>
            </a:r>
          </a:p>
        </p:txBody>
      </p:sp>
      <p:sp>
        <p:nvSpPr>
          <p:cNvPr id="29" name="Picture Placeholder 9">
            <a:extLst>
              <a:ext uri="{FF2B5EF4-FFF2-40B4-BE49-F238E27FC236}">
                <a16:creationId xmlns:a16="http://schemas.microsoft.com/office/drawing/2014/main" id="{7847BEB8-AC95-445E-AFB4-34B7658BB992}"/>
              </a:ext>
            </a:extLst>
          </p:cNvPr>
          <p:cNvSpPr>
            <a:spLocks noGrp="1"/>
          </p:cNvSpPr>
          <p:nvPr>
            <p:ph type="pic" sz="quarter" idx="39"/>
          </p:nvPr>
        </p:nvSpPr>
        <p:spPr>
          <a:xfrm>
            <a:off x="5404104" y="1664208"/>
            <a:ext cx="1408176" cy="2468880"/>
          </a:xfrm>
          <a:prstGeom prst="rect">
            <a:avLst/>
          </a:prstGeom>
        </p:spPr>
        <p:txBody>
          <a:bodyPr anchor="ctr"/>
          <a:lstStyle>
            <a:lvl1pPr marL="0" indent="0" algn="ctr">
              <a:buNone/>
              <a:defRPr sz="1400"/>
            </a:lvl1pPr>
          </a:lstStyle>
          <a:p>
            <a:endParaRPr lang="en-US" dirty="0"/>
          </a:p>
        </p:txBody>
      </p:sp>
      <p:sp>
        <p:nvSpPr>
          <p:cNvPr id="14" name="Text Placeholder 17">
            <a:extLst>
              <a:ext uri="{FF2B5EF4-FFF2-40B4-BE49-F238E27FC236}">
                <a16:creationId xmlns:a16="http://schemas.microsoft.com/office/drawing/2014/main" id="{82B5CAB5-1932-4DC0-BBBD-8ABA7C5D5DED}"/>
              </a:ext>
            </a:extLst>
          </p:cNvPr>
          <p:cNvSpPr>
            <a:spLocks noGrp="1"/>
          </p:cNvSpPr>
          <p:nvPr>
            <p:ph type="body" sz="quarter" idx="27" hasCustomPrompt="1"/>
          </p:nvPr>
        </p:nvSpPr>
        <p:spPr>
          <a:xfrm>
            <a:off x="5074920"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dirty="0"/>
              <a:t>Click to add name</a:t>
            </a:r>
          </a:p>
        </p:txBody>
      </p:sp>
      <p:sp>
        <p:nvSpPr>
          <p:cNvPr id="15" name="Text Placeholder 17">
            <a:extLst>
              <a:ext uri="{FF2B5EF4-FFF2-40B4-BE49-F238E27FC236}">
                <a16:creationId xmlns:a16="http://schemas.microsoft.com/office/drawing/2014/main" id="{E248F87C-2911-41CB-A4BD-6ECD4E13B8C6}"/>
              </a:ext>
            </a:extLst>
          </p:cNvPr>
          <p:cNvSpPr>
            <a:spLocks noGrp="1"/>
          </p:cNvSpPr>
          <p:nvPr>
            <p:ph type="body" sz="quarter" idx="28" hasCustomPrompt="1"/>
          </p:nvPr>
        </p:nvSpPr>
        <p:spPr>
          <a:xfrm>
            <a:off x="5074920" y="5431536"/>
            <a:ext cx="2069690" cy="672127"/>
          </a:xfrm>
          <a:prstGeom prst="rect">
            <a:avLst/>
          </a:prstGeom>
        </p:spPr>
        <p:txBody>
          <a:bodyPr/>
          <a:lstStyle>
            <a:lvl1pPr marL="0" indent="0" algn="ctr">
              <a:lnSpc>
                <a:spcPct val="100000"/>
              </a:lnSpc>
              <a:buNone/>
              <a:defRPr sz="1200" b="0" i="0" cap="none" spc="200" baseline="0"/>
            </a:lvl1pPr>
          </a:lstStyle>
          <a:p>
            <a:pPr lvl="0"/>
            <a:r>
              <a:rPr lang="en-US" dirty="0"/>
              <a:t>Click to add title</a:t>
            </a:r>
          </a:p>
        </p:txBody>
      </p:sp>
      <p:sp>
        <p:nvSpPr>
          <p:cNvPr id="37" name="Picture Placeholder 9">
            <a:extLst>
              <a:ext uri="{FF2B5EF4-FFF2-40B4-BE49-F238E27FC236}">
                <a16:creationId xmlns:a16="http://schemas.microsoft.com/office/drawing/2014/main" id="{7B6B3681-1E21-44DA-AADA-F5E638A87423}"/>
              </a:ext>
            </a:extLst>
          </p:cNvPr>
          <p:cNvSpPr>
            <a:spLocks noGrp="1"/>
          </p:cNvSpPr>
          <p:nvPr>
            <p:ph type="pic" sz="quarter" idx="47"/>
          </p:nvPr>
        </p:nvSpPr>
        <p:spPr>
          <a:xfrm>
            <a:off x="7571232" y="1664208"/>
            <a:ext cx="1408176" cy="2468880"/>
          </a:xfrm>
          <a:prstGeom prst="rect">
            <a:avLst/>
          </a:prstGeom>
        </p:spPr>
        <p:txBody>
          <a:bodyPr anchor="ctr"/>
          <a:lstStyle>
            <a:lvl1pPr marL="0" indent="0" algn="ctr">
              <a:buNone/>
              <a:defRPr sz="1400"/>
            </a:lvl1pPr>
          </a:lstStyle>
          <a:p>
            <a:endParaRPr lang="en-US" dirty="0"/>
          </a:p>
        </p:txBody>
      </p:sp>
      <p:sp>
        <p:nvSpPr>
          <p:cNvPr id="33" name="Text Placeholder 17">
            <a:extLst>
              <a:ext uri="{FF2B5EF4-FFF2-40B4-BE49-F238E27FC236}">
                <a16:creationId xmlns:a16="http://schemas.microsoft.com/office/drawing/2014/main" id="{2D88AD4B-15C6-42C2-B9A5-BD645DA67D7E}"/>
              </a:ext>
            </a:extLst>
          </p:cNvPr>
          <p:cNvSpPr>
            <a:spLocks noGrp="1"/>
          </p:cNvSpPr>
          <p:nvPr>
            <p:ph type="body" sz="quarter" idx="43" hasCustomPrompt="1"/>
          </p:nvPr>
        </p:nvSpPr>
        <p:spPr>
          <a:xfrm>
            <a:off x="7242048"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dirty="0"/>
              <a:t>Click to add name</a:t>
            </a:r>
          </a:p>
        </p:txBody>
      </p:sp>
      <p:sp>
        <p:nvSpPr>
          <p:cNvPr id="34" name="Text Placeholder 17">
            <a:extLst>
              <a:ext uri="{FF2B5EF4-FFF2-40B4-BE49-F238E27FC236}">
                <a16:creationId xmlns:a16="http://schemas.microsoft.com/office/drawing/2014/main" id="{D79E337C-DD94-4BC6-9F28-69AC04CD2B3E}"/>
              </a:ext>
            </a:extLst>
          </p:cNvPr>
          <p:cNvSpPr>
            <a:spLocks noGrp="1"/>
          </p:cNvSpPr>
          <p:nvPr>
            <p:ph type="body" sz="quarter" idx="44" hasCustomPrompt="1"/>
          </p:nvPr>
        </p:nvSpPr>
        <p:spPr>
          <a:xfrm>
            <a:off x="7242048" y="5431536"/>
            <a:ext cx="2069690" cy="672127"/>
          </a:xfrm>
          <a:prstGeom prst="rect">
            <a:avLst/>
          </a:prstGeom>
        </p:spPr>
        <p:txBody>
          <a:bodyPr/>
          <a:lstStyle>
            <a:lvl1pPr marL="0" indent="0" algn="ctr">
              <a:lnSpc>
                <a:spcPct val="100000"/>
              </a:lnSpc>
              <a:buNone/>
              <a:defRPr sz="1200" b="0" i="0" cap="none" spc="200" baseline="0"/>
            </a:lvl1pPr>
          </a:lstStyle>
          <a:p>
            <a:pPr lvl="0"/>
            <a:r>
              <a:rPr lang="en-US" dirty="0"/>
              <a:t>Click to add title</a:t>
            </a:r>
          </a:p>
        </p:txBody>
      </p:sp>
      <p:sp>
        <p:nvSpPr>
          <p:cNvPr id="38" name="Picture Placeholder 9">
            <a:extLst>
              <a:ext uri="{FF2B5EF4-FFF2-40B4-BE49-F238E27FC236}">
                <a16:creationId xmlns:a16="http://schemas.microsoft.com/office/drawing/2014/main" id="{026B0125-C5D1-4397-BA37-9D1FCB7DA71E}"/>
              </a:ext>
            </a:extLst>
          </p:cNvPr>
          <p:cNvSpPr>
            <a:spLocks noGrp="1"/>
          </p:cNvSpPr>
          <p:nvPr>
            <p:ph type="pic" sz="quarter" idx="48"/>
          </p:nvPr>
        </p:nvSpPr>
        <p:spPr>
          <a:xfrm>
            <a:off x="9738360" y="1664208"/>
            <a:ext cx="1408176" cy="2468880"/>
          </a:xfrm>
          <a:prstGeom prst="rect">
            <a:avLst/>
          </a:prstGeom>
        </p:spPr>
        <p:txBody>
          <a:bodyPr anchor="ctr"/>
          <a:lstStyle>
            <a:lvl1pPr marL="0" indent="0" algn="ctr">
              <a:buNone/>
              <a:defRPr sz="1400"/>
            </a:lvl1pPr>
          </a:lstStyle>
          <a:p>
            <a:endParaRPr lang="en-US" dirty="0"/>
          </a:p>
        </p:txBody>
      </p:sp>
      <p:sp>
        <p:nvSpPr>
          <p:cNvPr id="35" name="Text Placeholder 17">
            <a:extLst>
              <a:ext uri="{FF2B5EF4-FFF2-40B4-BE49-F238E27FC236}">
                <a16:creationId xmlns:a16="http://schemas.microsoft.com/office/drawing/2014/main" id="{A57BE95A-45E1-4F78-9162-0D9005657D71}"/>
              </a:ext>
            </a:extLst>
          </p:cNvPr>
          <p:cNvSpPr>
            <a:spLocks noGrp="1"/>
          </p:cNvSpPr>
          <p:nvPr>
            <p:ph type="body" sz="quarter" idx="45" hasCustomPrompt="1"/>
          </p:nvPr>
        </p:nvSpPr>
        <p:spPr>
          <a:xfrm>
            <a:off x="9409176"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dirty="0"/>
              <a:t>Click to add name</a:t>
            </a:r>
          </a:p>
        </p:txBody>
      </p:sp>
      <p:sp>
        <p:nvSpPr>
          <p:cNvPr id="36" name="Text Placeholder 17">
            <a:extLst>
              <a:ext uri="{FF2B5EF4-FFF2-40B4-BE49-F238E27FC236}">
                <a16:creationId xmlns:a16="http://schemas.microsoft.com/office/drawing/2014/main" id="{EF2F2B86-E2A2-406A-9EED-2FBD66017988}"/>
              </a:ext>
            </a:extLst>
          </p:cNvPr>
          <p:cNvSpPr>
            <a:spLocks noGrp="1"/>
          </p:cNvSpPr>
          <p:nvPr>
            <p:ph type="body" sz="quarter" idx="46" hasCustomPrompt="1"/>
          </p:nvPr>
        </p:nvSpPr>
        <p:spPr>
          <a:xfrm>
            <a:off x="9409176" y="5431536"/>
            <a:ext cx="2069690" cy="695361"/>
          </a:xfrm>
          <a:prstGeom prst="rect">
            <a:avLst/>
          </a:prstGeom>
        </p:spPr>
        <p:txBody>
          <a:bodyPr/>
          <a:lstStyle>
            <a:lvl1pPr marL="0" indent="0" algn="ctr">
              <a:lnSpc>
                <a:spcPct val="100000"/>
              </a:lnSpc>
              <a:buNone/>
              <a:defRPr sz="1200" b="0" i="0" cap="none" spc="200" baseline="0"/>
            </a:lvl1pPr>
          </a:lstStyle>
          <a:p>
            <a:pPr lvl="0"/>
            <a:r>
              <a:rPr lang="en-US" dirty="0"/>
              <a:t>Click to add title</a:t>
            </a:r>
          </a:p>
        </p:txBody>
      </p:sp>
      <p:cxnSp>
        <p:nvCxnSpPr>
          <p:cNvPr id="6" name="Straight Connector 5">
            <a:extLst>
              <a:ext uri="{FF2B5EF4-FFF2-40B4-BE49-F238E27FC236}">
                <a16:creationId xmlns:a16="http://schemas.microsoft.com/office/drawing/2014/main" id="{C3EAB4BA-80BD-7371-B929-19121B20BF30}"/>
              </a:ext>
              <a:ext uri="{C183D7F6-B498-43B3-948B-1728B52AA6E4}">
                <adec:decorative xmlns:adec="http://schemas.microsoft.com/office/drawing/2017/decorative" val="1"/>
              </a:ext>
            </a:extLst>
          </p:cNvPr>
          <p:cNvCxnSpPr>
            <a:cxnSpLocks/>
          </p:cNvCxnSpPr>
          <p:nvPr userDrawn="1"/>
        </p:nvCxnSpPr>
        <p:spPr>
          <a:xfrm>
            <a:off x="10444748"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D5AB06E-DF62-F8F9-5394-965FE9EF66B1}"/>
              </a:ext>
              <a:ext uri="{C183D7F6-B498-43B3-948B-1728B52AA6E4}">
                <adec:decorative xmlns:adec="http://schemas.microsoft.com/office/drawing/2017/decorative" val="1"/>
              </a:ext>
            </a:extLst>
          </p:cNvPr>
          <p:cNvCxnSpPr>
            <a:cxnSpLocks/>
          </p:cNvCxnSpPr>
          <p:nvPr userDrawn="1"/>
        </p:nvCxnSpPr>
        <p:spPr>
          <a:xfrm>
            <a:off x="8288188"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499703C-0E17-F953-C69A-F4BE3C334F54}"/>
              </a:ext>
              <a:ext uri="{C183D7F6-B498-43B3-948B-1728B52AA6E4}">
                <adec:decorative xmlns:adec="http://schemas.microsoft.com/office/drawing/2017/decorative" val="1"/>
              </a:ext>
            </a:extLst>
          </p:cNvPr>
          <p:cNvCxnSpPr>
            <a:cxnSpLocks/>
          </p:cNvCxnSpPr>
          <p:nvPr userDrawn="1"/>
        </p:nvCxnSpPr>
        <p:spPr>
          <a:xfrm>
            <a:off x="6099959"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4C6290-D338-8FBA-9D0B-CAF45DE68073}"/>
              </a:ext>
              <a:ext uri="{C183D7F6-B498-43B3-948B-1728B52AA6E4}">
                <adec:decorative xmlns:adec="http://schemas.microsoft.com/office/drawing/2017/decorative" val="1"/>
              </a:ext>
            </a:extLst>
          </p:cNvPr>
          <p:cNvCxnSpPr>
            <a:cxnSpLocks/>
          </p:cNvCxnSpPr>
          <p:nvPr userDrawn="1"/>
        </p:nvCxnSpPr>
        <p:spPr>
          <a:xfrm>
            <a:off x="3939717"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104D8C7-8727-8343-DFC8-E415C809B7A1}"/>
              </a:ext>
              <a:ext uri="{C183D7F6-B498-43B3-948B-1728B52AA6E4}">
                <adec:decorative xmlns:adec="http://schemas.microsoft.com/office/drawing/2017/decorative" val="1"/>
              </a:ext>
            </a:extLst>
          </p:cNvPr>
          <p:cNvCxnSpPr>
            <a:cxnSpLocks/>
          </p:cNvCxnSpPr>
          <p:nvPr userDrawn="1"/>
        </p:nvCxnSpPr>
        <p:spPr>
          <a:xfrm>
            <a:off x="1778565"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3051314"/>
            <a:ext cx="12192000" cy="3806686"/>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77292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4B8443F-E5FA-5D35-EFF6-7896CFEE7537}"/>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1">
                    <a:lumMod val="75000"/>
                  </a:schemeClr>
                </a:solidFill>
              </a:defRPr>
            </a:lvl1pPr>
          </a:lstStyle>
          <a:p>
            <a:r>
              <a:rPr lang="en-US"/>
              <a:t>Click to add title</a:t>
            </a:r>
            <a:endParaRPr lang="en-US" dirty="0"/>
          </a:p>
        </p:txBody>
      </p:sp>
      <p:sp>
        <p:nvSpPr>
          <p:cNvPr id="9" name="Text Placeholder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838199" y="2063838"/>
            <a:ext cx="5066324" cy="422365"/>
          </a:xfrm>
          <a:prstGeom prst="rect">
            <a:avLst/>
          </a:prstGeom>
        </p:spPr>
        <p:txBody>
          <a:bodyPr>
            <a:normAutofit/>
          </a:bodyPr>
          <a:lstStyle>
            <a:lvl1pPr marL="0" indent="0" algn="l">
              <a:buNone/>
              <a:defRPr sz="2000" b="0" i="0" spc="200" baseline="0">
                <a:solidFill>
                  <a:schemeClr val="accent1">
                    <a:lumMod val="50000"/>
                  </a:schemeClr>
                </a:solidFill>
              </a:defRPr>
            </a:lvl1pPr>
          </a:lstStyle>
          <a:p>
            <a:pPr lvl="0"/>
            <a:r>
              <a:rPr lang="en-US" dirty="0"/>
              <a:t>Click to add subtitle here </a:t>
            </a:r>
          </a:p>
        </p:txBody>
      </p:sp>
      <p:sp>
        <p:nvSpPr>
          <p:cNvPr id="8" name="Content Placeholder 7">
            <a:extLst>
              <a:ext uri="{FF2B5EF4-FFF2-40B4-BE49-F238E27FC236}">
                <a16:creationId xmlns:a16="http://schemas.microsoft.com/office/drawing/2014/main" id="{0B9C9904-11DE-F8AA-4316-5ACEC5829E39}"/>
              </a:ext>
            </a:extLst>
          </p:cNvPr>
          <p:cNvSpPr>
            <a:spLocks noGrp="1"/>
          </p:cNvSpPr>
          <p:nvPr>
            <p:ph sz="quarter" idx="17"/>
          </p:nvPr>
        </p:nvSpPr>
        <p:spPr>
          <a:xfrm>
            <a:off x="838199" y="2486203"/>
            <a:ext cx="10515600" cy="33432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537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coll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98BF-0DCC-40E9-B9E5-892F3CCF5439}"/>
              </a:ext>
            </a:extLst>
          </p:cNvPr>
          <p:cNvSpPr>
            <a:spLocks noGrp="1"/>
          </p:cNvSpPr>
          <p:nvPr>
            <p:ph type="title" hasCustomPrompt="1"/>
          </p:nvPr>
        </p:nvSpPr>
        <p:spPr>
          <a:xfrm>
            <a:off x="649224" y="502920"/>
            <a:ext cx="5010912" cy="1627632"/>
          </a:xfrm>
          <a:prstGeom prst="rect">
            <a:avLst/>
          </a:prstGeom>
          <a:noFill/>
        </p:spPr>
        <p:txBody>
          <a:bodyPr lIns="91440" tIns="45720" rIns="91440" bIns="45720" anchor="t" anchorCtr="0"/>
          <a:lstStyle>
            <a:lvl1pPr>
              <a:defRPr sz="3200" cap="all" spc="200" baseline="0">
                <a:solidFill>
                  <a:schemeClr val="accent1">
                    <a:lumMod val="75000"/>
                  </a:schemeClr>
                </a:solidFill>
              </a:defRPr>
            </a:lvl1pPr>
          </a:lstStyle>
          <a:p>
            <a:r>
              <a:rPr lang="en-US" dirty="0"/>
              <a:t>Click to add title</a:t>
            </a:r>
          </a:p>
        </p:txBody>
      </p:sp>
      <p:sp>
        <p:nvSpPr>
          <p:cNvPr id="15" name="Picture Placeholder 2">
            <a:extLst>
              <a:ext uri="{FF2B5EF4-FFF2-40B4-BE49-F238E27FC236}">
                <a16:creationId xmlns:a16="http://schemas.microsoft.com/office/drawing/2014/main" id="{38C8EB8A-A968-4E47-AE69-9A01E7717EB1}"/>
              </a:ext>
            </a:extLst>
          </p:cNvPr>
          <p:cNvSpPr>
            <a:spLocks noGrp="1"/>
          </p:cNvSpPr>
          <p:nvPr>
            <p:ph type="pic" sz="quarter" idx="14"/>
          </p:nvPr>
        </p:nvSpPr>
        <p:spPr>
          <a:xfrm>
            <a:off x="3968496" y="2752344"/>
            <a:ext cx="3602736" cy="3255264"/>
          </a:xfrm>
          <a:prstGeom prst="rect">
            <a:avLst/>
          </a:prstGeom>
        </p:spPr>
        <p:txBody>
          <a:bodyPr anchor="ctr"/>
          <a:lstStyle>
            <a:lvl1pPr marL="0" indent="0" algn="ctr">
              <a:buNone/>
              <a:defRPr sz="1600" spc="400" baseline="0"/>
            </a:lvl1pPr>
          </a:lstStyle>
          <a:p>
            <a:endParaRPr lang="en-US" dirty="0"/>
          </a:p>
        </p:txBody>
      </p:sp>
      <p:sp>
        <p:nvSpPr>
          <p:cNvPr id="9" name="Text Placeholder 11">
            <a:extLst>
              <a:ext uri="{FF2B5EF4-FFF2-40B4-BE49-F238E27FC236}">
                <a16:creationId xmlns:a16="http://schemas.microsoft.com/office/drawing/2014/main" id="{FAD04F8B-0B18-4B5F-B3A8-8EEDC439F5F5}"/>
              </a:ext>
            </a:extLst>
          </p:cNvPr>
          <p:cNvSpPr>
            <a:spLocks noGrp="1"/>
          </p:cNvSpPr>
          <p:nvPr>
            <p:ph type="body" sz="quarter" idx="16" hasCustomPrompt="1"/>
          </p:nvPr>
        </p:nvSpPr>
        <p:spPr>
          <a:xfrm>
            <a:off x="4590288" y="1911096"/>
            <a:ext cx="2350008" cy="996696"/>
          </a:xfrm>
          <a:prstGeom prst="rect">
            <a:avLst/>
          </a:prstGeom>
          <a:solidFill>
            <a:schemeClr val="accent1">
              <a:alpha val="50000"/>
            </a:schemeClr>
          </a:solidFill>
        </p:spPr>
        <p:txBody>
          <a:bodyPr lIns="1371600" bIns="365760" anchor="ctr"/>
          <a:lstStyle>
            <a:lvl1pPr marL="0" indent="0" algn="l">
              <a:buNone/>
              <a:defRPr sz="2000" i="0" cap="none" spc="200" baseline="0">
                <a:noFill/>
                <a:latin typeface="+mj-lt"/>
              </a:defRPr>
            </a:lvl1pPr>
          </a:lstStyle>
          <a:p>
            <a:pPr lvl="0"/>
            <a:r>
              <a:rPr lang="en-US" dirty="0"/>
              <a:t>Click to add title</a:t>
            </a:r>
          </a:p>
        </p:txBody>
      </p:sp>
      <p:sp>
        <p:nvSpPr>
          <p:cNvPr id="3" name="Picture Placeholder 2">
            <a:extLst>
              <a:ext uri="{FF2B5EF4-FFF2-40B4-BE49-F238E27FC236}">
                <a16:creationId xmlns:a16="http://schemas.microsoft.com/office/drawing/2014/main" id="{8B1F8DE9-CF33-BBAF-FFA6-1487D09E6B02}"/>
              </a:ext>
            </a:extLst>
          </p:cNvPr>
          <p:cNvSpPr>
            <a:spLocks noGrp="1"/>
          </p:cNvSpPr>
          <p:nvPr>
            <p:ph type="pic" sz="quarter" idx="17"/>
          </p:nvPr>
        </p:nvSpPr>
        <p:spPr>
          <a:xfrm>
            <a:off x="7946136" y="0"/>
            <a:ext cx="3602736" cy="3255264"/>
          </a:xfrm>
          <a:prstGeom prst="rect">
            <a:avLst/>
          </a:prstGeom>
        </p:spPr>
        <p:txBody>
          <a:bodyPr anchor="ctr"/>
          <a:lstStyle>
            <a:lvl1pPr marL="0" indent="0" algn="ctr">
              <a:buNone/>
              <a:defRPr sz="1600" spc="400" baseline="0"/>
            </a:lvl1pPr>
          </a:lstStyle>
          <a:p>
            <a:endParaRPr lang="en-US" dirty="0"/>
          </a:p>
        </p:txBody>
      </p:sp>
      <p:sp>
        <p:nvSpPr>
          <p:cNvPr id="4" name="Picture Placeholder 2">
            <a:extLst>
              <a:ext uri="{FF2B5EF4-FFF2-40B4-BE49-F238E27FC236}">
                <a16:creationId xmlns:a16="http://schemas.microsoft.com/office/drawing/2014/main" id="{E37F6F0D-FCD4-63B1-5371-FFB63A75BBEB}"/>
              </a:ext>
            </a:extLst>
          </p:cNvPr>
          <p:cNvSpPr>
            <a:spLocks noGrp="1"/>
          </p:cNvSpPr>
          <p:nvPr>
            <p:ph type="pic" sz="quarter" idx="18"/>
          </p:nvPr>
        </p:nvSpPr>
        <p:spPr>
          <a:xfrm>
            <a:off x="7946136" y="3602736"/>
            <a:ext cx="3602736" cy="3255264"/>
          </a:xfrm>
          <a:prstGeom prst="rect">
            <a:avLst/>
          </a:prstGeom>
        </p:spPr>
        <p:txBody>
          <a:bodyPr anchor="ctr"/>
          <a:lstStyle>
            <a:lvl1pPr marL="0" indent="0" algn="ctr">
              <a:buNone/>
              <a:defRPr sz="1600" spc="400" baseline="0"/>
            </a:lvl1pPr>
          </a:lstStyle>
          <a:p>
            <a:endParaRPr lang="en-US" dirty="0"/>
          </a:p>
        </p:txBody>
      </p:sp>
    </p:spTree>
    <p:extLst>
      <p:ext uri="{BB962C8B-B14F-4D97-AF65-F5344CB8AC3E}">
        <p14:creationId xmlns:p14="http://schemas.microsoft.com/office/powerpoint/2010/main" val="1593073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A62FB8A-A588-91BB-620B-64E5D2090287}"/>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1">
                    <a:lumMod val="75000"/>
                  </a:schemeClr>
                </a:solidFill>
              </a:defRPr>
            </a:lvl1pPr>
          </a:lstStyle>
          <a:p>
            <a:r>
              <a:rPr lang="en-US"/>
              <a:t>Click to add title</a:t>
            </a:r>
            <a:endParaRPr lang="en-US" dirty="0"/>
          </a:p>
        </p:txBody>
      </p:sp>
      <p:sp>
        <p:nvSpPr>
          <p:cNvPr id="2" name="Rectangle 1">
            <a:extLst>
              <a:ext uri="{FF2B5EF4-FFF2-40B4-BE49-F238E27FC236}">
                <a16:creationId xmlns:a16="http://schemas.microsoft.com/office/drawing/2014/main" id="{B7B9DAAC-E781-43E6-913C-893B8D6754F5}"/>
              </a:ext>
              <a:ext uri="{C183D7F6-B498-43B3-948B-1728B52AA6E4}">
                <adec:decorative xmlns:adec="http://schemas.microsoft.com/office/drawing/2017/decorative" val="1"/>
              </a:ext>
            </a:extLst>
          </p:cNvPr>
          <p:cNvSpPr/>
          <p:nvPr userDrawn="1"/>
        </p:nvSpPr>
        <p:spPr>
          <a:xfrm>
            <a:off x="-1" y="1655546"/>
            <a:ext cx="12192001" cy="5202454"/>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9" name="Text Placeholder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2386584" y="2276856"/>
            <a:ext cx="2743200" cy="422365"/>
          </a:xfrm>
          <a:prstGeom prst="rect">
            <a:avLst/>
          </a:prstGeom>
        </p:spPr>
        <p:txBody>
          <a:bodyPr>
            <a:normAutofit/>
          </a:bodyPr>
          <a:lstStyle>
            <a:lvl1pPr marL="0" indent="0" algn="l">
              <a:buNone/>
              <a:defRPr sz="2000" b="0" i="0" spc="200" baseline="0">
                <a:solidFill>
                  <a:schemeClr val="accent5">
                    <a:lumMod val="50000"/>
                  </a:schemeClr>
                </a:solidFill>
              </a:defRPr>
            </a:lvl1pPr>
          </a:lstStyle>
          <a:p>
            <a:pPr lvl="0"/>
            <a:r>
              <a:rPr lang="en-US" dirty="0"/>
              <a:t>Click to add subtitle here </a:t>
            </a:r>
          </a:p>
        </p:txBody>
      </p:sp>
      <p:sp>
        <p:nvSpPr>
          <p:cNvPr id="11" name="Text Placeholder 17">
            <a:extLst>
              <a:ext uri="{FF2B5EF4-FFF2-40B4-BE49-F238E27FC236}">
                <a16:creationId xmlns:a16="http://schemas.microsoft.com/office/drawing/2014/main" id="{6D9CE0F4-78C6-4BD6-9C58-FDFC16FF09AB}"/>
              </a:ext>
            </a:extLst>
          </p:cNvPr>
          <p:cNvSpPr>
            <a:spLocks noGrp="1"/>
          </p:cNvSpPr>
          <p:nvPr>
            <p:ph type="body" sz="quarter" idx="16" hasCustomPrompt="1"/>
          </p:nvPr>
        </p:nvSpPr>
        <p:spPr>
          <a:xfrm>
            <a:off x="2386584" y="2916936"/>
            <a:ext cx="2743200" cy="2560320"/>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200" spc="50" baseline="0"/>
            </a:lvl1pPr>
          </a:lstStyle>
          <a:p>
            <a:pPr lvl="0"/>
            <a:r>
              <a:rPr lang="en-US" dirty="0"/>
              <a:t>Click to add text</a:t>
            </a:r>
          </a:p>
        </p:txBody>
      </p:sp>
      <p:sp>
        <p:nvSpPr>
          <p:cNvPr id="10" name="Text Placeholder 14">
            <a:extLst>
              <a:ext uri="{FF2B5EF4-FFF2-40B4-BE49-F238E27FC236}">
                <a16:creationId xmlns:a16="http://schemas.microsoft.com/office/drawing/2014/main" id="{B499BD94-B24B-4B23-9B87-81DF413EA416}"/>
              </a:ext>
            </a:extLst>
          </p:cNvPr>
          <p:cNvSpPr>
            <a:spLocks noGrp="1"/>
          </p:cNvSpPr>
          <p:nvPr>
            <p:ph type="body" sz="quarter" idx="15" hasCustomPrompt="1"/>
          </p:nvPr>
        </p:nvSpPr>
        <p:spPr>
          <a:xfrm>
            <a:off x="6858000" y="2276856"/>
            <a:ext cx="2743200" cy="422365"/>
          </a:xfrm>
          <a:prstGeom prst="rect">
            <a:avLst/>
          </a:prstGeom>
        </p:spPr>
        <p:txBody>
          <a:bodyPr>
            <a:normAutofit/>
          </a:bodyPr>
          <a:lstStyle>
            <a:lvl1pPr marL="0" indent="0" algn="l">
              <a:buNone/>
              <a:defRPr sz="2000" b="0" i="0" spc="200" baseline="0">
                <a:solidFill>
                  <a:schemeClr val="accent5">
                    <a:lumMod val="50000"/>
                  </a:schemeClr>
                </a:solidFill>
              </a:defRPr>
            </a:lvl1pPr>
          </a:lstStyle>
          <a:p>
            <a:pPr lvl="0"/>
            <a:r>
              <a:rPr lang="en-US" dirty="0"/>
              <a:t>Click to add subtitle here </a:t>
            </a:r>
          </a:p>
        </p:txBody>
      </p:sp>
      <p:sp>
        <p:nvSpPr>
          <p:cNvPr id="12" name="Text Placeholder 17">
            <a:extLst>
              <a:ext uri="{FF2B5EF4-FFF2-40B4-BE49-F238E27FC236}">
                <a16:creationId xmlns:a16="http://schemas.microsoft.com/office/drawing/2014/main" id="{6BC5A941-8EB4-4D4B-9671-6B8FA6447ABE}"/>
              </a:ext>
            </a:extLst>
          </p:cNvPr>
          <p:cNvSpPr>
            <a:spLocks noGrp="1"/>
          </p:cNvSpPr>
          <p:nvPr>
            <p:ph type="body" sz="quarter" idx="17" hasCustomPrompt="1"/>
          </p:nvPr>
        </p:nvSpPr>
        <p:spPr>
          <a:xfrm>
            <a:off x="6858000" y="2916936"/>
            <a:ext cx="2743200" cy="2560320"/>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200" spc="50" baseline="0"/>
            </a:lvl1pPr>
          </a:lstStyle>
          <a:p>
            <a:pPr lvl="0"/>
            <a:r>
              <a:rPr lang="en-US" dirty="0"/>
              <a:t>Click to add text</a:t>
            </a:r>
          </a:p>
        </p:txBody>
      </p:sp>
      <p:sp>
        <p:nvSpPr>
          <p:cNvPr id="4" name="Picture Placeholder 5">
            <a:extLst>
              <a:ext uri="{FF2B5EF4-FFF2-40B4-BE49-F238E27FC236}">
                <a16:creationId xmlns:a16="http://schemas.microsoft.com/office/drawing/2014/main" id="{9C76B36E-858A-1EFF-2A70-C8D5ADDC0C8A}"/>
              </a:ext>
            </a:extLst>
          </p:cNvPr>
          <p:cNvSpPr>
            <a:spLocks noGrp="1"/>
          </p:cNvSpPr>
          <p:nvPr>
            <p:ph type="pic" sz="quarter" idx="14"/>
          </p:nvPr>
        </p:nvSpPr>
        <p:spPr>
          <a:xfrm>
            <a:off x="0" y="5788241"/>
            <a:ext cx="12192000" cy="1069760"/>
          </a:xfrm>
          <a:prstGeom prst="rect">
            <a:avLst/>
          </a:prstGeom>
        </p:spPr>
        <p:txBody>
          <a:bodyPr anchor="ctr"/>
          <a:lstStyle>
            <a:lvl1pPr marL="0" indent="0" algn="ctr">
              <a:buNone/>
              <a:defRPr spc="400" baseline="0"/>
            </a:lvl1pPr>
          </a:lstStyle>
          <a:p>
            <a:endParaRPr lang="en-US" dirty="0"/>
          </a:p>
        </p:txBody>
      </p:sp>
      <p:cxnSp>
        <p:nvCxnSpPr>
          <p:cNvPr id="5" name="Straight Connector 4">
            <a:extLst>
              <a:ext uri="{FF2B5EF4-FFF2-40B4-BE49-F238E27FC236}">
                <a16:creationId xmlns:a16="http://schemas.microsoft.com/office/drawing/2014/main" id="{52777FD6-2BEA-C70A-1C6D-8885D53E9BB1}"/>
              </a:ext>
              <a:ext uri="{C183D7F6-B498-43B3-948B-1728B52AA6E4}">
                <adec:decorative xmlns:adec="http://schemas.microsoft.com/office/drawing/2017/decorative" val="1"/>
              </a:ext>
            </a:extLst>
          </p:cNvPr>
          <p:cNvCxnSpPr>
            <a:cxnSpLocks/>
          </p:cNvCxnSpPr>
          <p:nvPr userDrawn="1"/>
        </p:nvCxnSpPr>
        <p:spPr>
          <a:xfrm flipH="1">
            <a:off x="2470543" y="2771478"/>
            <a:ext cx="60725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7ABE26A-0746-BC10-0802-C29EAD6C2336}"/>
              </a:ext>
              <a:ext uri="{C183D7F6-B498-43B3-948B-1728B52AA6E4}">
                <adec:decorative xmlns:adec="http://schemas.microsoft.com/office/drawing/2017/decorative" val="1"/>
              </a:ext>
            </a:extLst>
          </p:cNvPr>
          <p:cNvCxnSpPr>
            <a:cxnSpLocks/>
          </p:cNvCxnSpPr>
          <p:nvPr userDrawn="1"/>
        </p:nvCxnSpPr>
        <p:spPr>
          <a:xfrm flipH="1">
            <a:off x="6968402" y="2771478"/>
            <a:ext cx="60725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1792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4" r:id="rId3"/>
    <p:sldLayoutId id="2147483657" r:id="rId4"/>
    <p:sldLayoutId id="2147483656" r:id="rId5"/>
    <p:sldLayoutId id="2147483665" r:id="rId6"/>
    <p:sldLayoutId id="2147483652" r:id="rId7"/>
    <p:sldLayoutId id="2147483658"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D64C50-A740-468A-8AB6-F949358D80A6}"/>
              </a:ext>
            </a:extLst>
          </p:cNvPr>
          <p:cNvSpPr>
            <a:spLocks noGrp="1"/>
          </p:cNvSpPr>
          <p:nvPr>
            <p:ph type="title"/>
          </p:nvPr>
        </p:nvSpPr>
        <p:spPr/>
        <p:txBody>
          <a:bodyPr lIns="91440" tIns="45720" rIns="91440" bIns="45720" anchor="b"/>
          <a:lstStyle/>
          <a:p>
            <a:r>
              <a:rPr lang="en-US" dirty="0"/>
              <a:t>Outland Adventures</a:t>
            </a:r>
          </a:p>
        </p:txBody>
      </p:sp>
      <p:sp>
        <p:nvSpPr>
          <p:cNvPr id="5" name="Text Placeholder 4">
            <a:extLst>
              <a:ext uri="{FF2B5EF4-FFF2-40B4-BE49-F238E27FC236}">
                <a16:creationId xmlns:a16="http://schemas.microsoft.com/office/drawing/2014/main" id="{28F94A06-38B8-4C8F-ABF0-FB763704D01F}"/>
              </a:ext>
            </a:extLst>
          </p:cNvPr>
          <p:cNvSpPr>
            <a:spLocks noGrp="1"/>
          </p:cNvSpPr>
          <p:nvPr>
            <p:ph type="body" sz="quarter" idx="10"/>
          </p:nvPr>
        </p:nvSpPr>
        <p:spPr/>
        <p:txBody>
          <a:bodyPr lIns="91440" tIns="45720" rIns="91440" bIns="45720" anchor="t"/>
          <a:lstStyle/>
          <a:p>
            <a:r>
              <a:rPr lang="en-US" dirty="0">
                <a:cs typeface="Segoe UI Light"/>
              </a:rPr>
              <a:t>Case study</a:t>
            </a:r>
            <a:endParaRPr lang="en-US" dirty="0"/>
          </a:p>
        </p:txBody>
      </p:sp>
      <p:pic>
        <p:nvPicPr>
          <p:cNvPr id="6" name="Picture Placeholder 5" descr="A person hiking">
            <a:extLst>
              <a:ext uri="{FF2B5EF4-FFF2-40B4-BE49-F238E27FC236}">
                <a16:creationId xmlns:a16="http://schemas.microsoft.com/office/drawing/2014/main" id="{03C29D19-2732-6417-E1C3-8F45563C28F6}"/>
              </a:ext>
            </a:extLst>
          </p:cNvPr>
          <p:cNvPicPr>
            <a:picLocks noGrp="1" noChangeAspect="1"/>
          </p:cNvPicPr>
          <p:nvPr>
            <p:ph type="pic" sz="quarter" idx="11"/>
          </p:nvPr>
        </p:nvPicPr>
        <p:blipFill rotWithShape="1">
          <a:blip r:embed="rId2" cstate="email">
            <a:extLst>
              <a:ext uri="{28A0092B-C50C-407E-A947-70E740481C1C}">
                <a14:useLocalDpi xmlns:a14="http://schemas.microsoft.com/office/drawing/2010/main"/>
              </a:ext>
            </a:extLst>
          </a:blip>
          <a:srcRect t="508" b="508"/>
          <a:stretch/>
        </p:blipFill>
        <p:spPr/>
      </p:pic>
      <p:sp>
        <p:nvSpPr>
          <p:cNvPr id="16" name="Text Placeholder 15">
            <a:extLst>
              <a:ext uri="{FF2B5EF4-FFF2-40B4-BE49-F238E27FC236}">
                <a16:creationId xmlns:a16="http://schemas.microsoft.com/office/drawing/2014/main" id="{A37C1019-D992-06C7-BBAF-C153A2F43F0D}"/>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972569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Hikers walking across log at lake">
            <a:extLst>
              <a:ext uri="{FF2B5EF4-FFF2-40B4-BE49-F238E27FC236}">
                <a16:creationId xmlns:a16="http://schemas.microsoft.com/office/drawing/2014/main" id="{D6CFDDEF-7E55-6278-2150-CC0608967B89}"/>
              </a:ext>
            </a:extLst>
          </p:cNvPr>
          <p:cNvPicPr>
            <a:picLocks noGrp="1" noChangeAspect="1"/>
          </p:cNvPicPr>
          <p:nvPr>
            <p:ph type="pic" sz="quarter" idx="18"/>
          </p:nvPr>
        </p:nvPicPr>
        <p:blipFill rotWithShape="1">
          <a:blip r:embed="rId2"/>
          <a:srcRect l="20594" r="6069" b="-1"/>
          <a:stretch/>
        </p:blipFill>
        <p:spPr>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3" name="Title 2">
            <a:extLst>
              <a:ext uri="{FF2B5EF4-FFF2-40B4-BE49-F238E27FC236}">
                <a16:creationId xmlns:a16="http://schemas.microsoft.com/office/drawing/2014/main" id="{A06A08D5-DE03-22B9-F70F-1D7F963E6980}"/>
              </a:ext>
            </a:extLst>
          </p:cNvPr>
          <p:cNvSpPr>
            <a:spLocks noGrp="1"/>
          </p:cNvSpPr>
          <p:nvPr>
            <p:ph type="title"/>
          </p:nvPr>
        </p:nvSpPr>
        <p:spPr>
          <a:xfrm>
            <a:off x="6343650" y="3962400"/>
            <a:ext cx="5505814" cy="1690409"/>
          </a:xfrm>
        </p:spPr>
        <p:txBody>
          <a:bodyPr vert="horz" lIns="91440" tIns="45720" rIns="91440" bIns="45720" rtlCol="0" anchor="b">
            <a:normAutofit/>
          </a:bodyPr>
          <a:lstStyle/>
          <a:p>
            <a:r>
              <a:rPr lang="en-US" sz="4400" kern="1200">
                <a:solidFill>
                  <a:schemeClr val="tx1"/>
                </a:solidFill>
                <a:latin typeface="+mj-lt"/>
                <a:ea typeface="+mj-ea"/>
                <a:cs typeface="+mj-cs"/>
              </a:rPr>
              <a:t>Group Members</a:t>
            </a:r>
            <a:br>
              <a:rPr lang="en-US" sz="4400" kern="1200">
                <a:solidFill>
                  <a:schemeClr val="tx1"/>
                </a:solidFill>
                <a:latin typeface="+mj-lt"/>
                <a:ea typeface="+mj-ea"/>
                <a:cs typeface="+mj-cs"/>
              </a:rPr>
            </a:br>
            <a:endParaRPr lang="en-US" sz="4400" kern="1200">
              <a:solidFill>
                <a:schemeClr val="tx1"/>
              </a:solidFill>
              <a:latin typeface="+mj-lt"/>
              <a:ea typeface="+mj-ea"/>
              <a:cs typeface="+mj-cs"/>
            </a:endParaRPr>
          </a:p>
        </p:txBody>
      </p:sp>
      <p:pic>
        <p:nvPicPr>
          <p:cNvPr id="8" name="Picture Placeholder 7" descr="Hikers sitting and looking at lake">
            <a:extLst>
              <a:ext uri="{FF2B5EF4-FFF2-40B4-BE49-F238E27FC236}">
                <a16:creationId xmlns:a16="http://schemas.microsoft.com/office/drawing/2014/main" id="{4573C94A-88BA-EEB9-D7C3-EDE91EB63D0F}"/>
              </a:ext>
            </a:extLst>
          </p:cNvPr>
          <p:cNvPicPr>
            <a:picLocks noGrp="1" noChangeAspect="1"/>
          </p:cNvPicPr>
          <p:nvPr>
            <p:ph type="pic" sz="quarter" idx="17"/>
          </p:nvPr>
        </p:nvPicPr>
        <p:blipFill rotWithShape="1">
          <a:blip r:embed="rId3"/>
          <a:srcRect l="8949" r="12920" b="3"/>
          <a:stretch/>
        </p:blipFill>
        <p:spPr>
          <a:xfrm>
            <a:off x="7653541" y="6"/>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sp>
        <p:nvSpPr>
          <p:cNvPr id="6" name="TextBox 5">
            <a:extLst>
              <a:ext uri="{FF2B5EF4-FFF2-40B4-BE49-F238E27FC236}">
                <a16:creationId xmlns:a16="http://schemas.microsoft.com/office/drawing/2014/main" id="{504A4FED-C251-E624-2A12-7B2A9B78D53D}"/>
              </a:ext>
            </a:extLst>
          </p:cNvPr>
          <p:cNvSpPr txBox="1"/>
          <p:nvPr/>
        </p:nvSpPr>
        <p:spPr>
          <a:xfrm>
            <a:off x="6033753" y="5057104"/>
            <a:ext cx="5984383"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accent5">
                    <a:lumMod val="50000"/>
                  </a:schemeClr>
                </a:solidFill>
                <a:cs typeface="Segoe UI Light"/>
              </a:rPr>
              <a:t>Juan Taylor</a:t>
            </a:r>
            <a:endParaRPr lang="en-US" dirty="0">
              <a:solidFill>
                <a:schemeClr val="accent5">
                  <a:lumMod val="50000"/>
                </a:schemeClr>
              </a:solidFill>
              <a:cs typeface="Segoe UI Light"/>
            </a:endParaRPr>
          </a:p>
          <a:p>
            <a:pPr algn="ctr"/>
            <a:r>
              <a:rPr lang="en-US" sz="2000" dirty="0">
                <a:solidFill>
                  <a:schemeClr val="accent5">
                    <a:lumMod val="50000"/>
                  </a:schemeClr>
                </a:solidFill>
                <a:cs typeface="Segoe UI Light"/>
              </a:rPr>
              <a:t>Michelle Choe</a:t>
            </a:r>
            <a:endParaRPr lang="en-US" dirty="0">
              <a:solidFill>
                <a:schemeClr val="accent5">
                  <a:lumMod val="50000"/>
                </a:schemeClr>
              </a:solidFill>
              <a:cs typeface="Segoe UI Light"/>
            </a:endParaRPr>
          </a:p>
          <a:p>
            <a:pPr algn="ctr"/>
            <a:r>
              <a:rPr lang="en-US" sz="2000" dirty="0">
                <a:solidFill>
                  <a:schemeClr val="accent5">
                    <a:lumMod val="50000"/>
                  </a:schemeClr>
                </a:solidFill>
                <a:cs typeface="Segoe UI Light"/>
              </a:rPr>
              <a:t>Chris Kaiser</a:t>
            </a:r>
            <a:endParaRPr lang="en-US" dirty="0">
              <a:solidFill>
                <a:schemeClr val="accent5">
                  <a:lumMod val="50000"/>
                </a:schemeClr>
              </a:solidFill>
              <a:cs typeface="Segoe UI Light"/>
            </a:endParaRPr>
          </a:p>
          <a:p>
            <a:pPr algn="ctr"/>
            <a:r>
              <a:rPr lang="en-US" sz="2000" dirty="0">
                <a:solidFill>
                  <a:schemeClr val="accent5">
                    <a:lumMod val="50000"/>
                  </a:schemeClr>
                </a:solidFill>
                <a:cs typeface="Segoe UI Light"/>
              </a:rPr>
              <a:t>Estiven Hernandez</a:t>
            </a:r>
            <a:endParaRPr lang="en-US" dirty="0">
              <a:solidFill>
                <a:schemeClr val="accent5">
                  <a:lumMod val="50000"/>
                </a:schemeClr>
              </a:solidFill>
              <a:cs typeface="Segoe UI Light"/>
            </a:endParaRPr>
          </a:p>
          <a:p>
            <a:pPr algn="ctr"/>
            <a:r>
              <a:rPr lang="en-US" sz="2000" dirty="0">
                <a:solidFill>
                  <a:schemeClr val="accent5">
                    <a:lumMod val="50000"/>
                  </a:schemeClr>
                </a:solidFill>
                <a:cs typeface="Segoe UI Light"/>
              </a:rPr>
              <a:t>Julia Gonzalez</a:t>
            </a:r>
            <a:endParaRPr lang="en-US">
              <a:solidFill>
                <a:schemeClr val="accent5">
                  <a:lumMod val="50000"/>
                </a:schemeClr>
              </a:solidFill>
              <a:cs typeface="Segoe UI Light"/>
            </a:endParaRPr>
          </a:p>
        </p:txBody>
      </p:sp>
    </p:spTree>
    <p:extLst>
      <p:ext uri="{BB962C8B-B14F-4D97-AF65-F5344CB8AC3E}">
        <p14:creationId xmlns:p14="http://schemas.microsoft.com/office/powerpoint/2010/main" val="3132501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6A08D5-DE03-22B9-F70F-1D7F963E6980}"/>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sz="4400" dirty="0">
                <a:solidFill>
                  <a:schemeClr val="tx1"/>
                </a:solidFill>
              </a:rPr>
              <a:t>Case Study Summary</a:t>
            </a:r>
          </a:p>
        </p:txBody>
      </p:sp>
      <p:pic>
        <p:nvPicPr>
          <p:cNvPr id="7" name="Picture Placeholder 6" descr="Woman looking at a waterfall">
            <a:extLst>
              <a:ext uri="{FF2B5EF4-FFF2-40B4-BE49-F238E27FC236}">
                <a16:creationId xmlns:a16="http://schemas.microsoft.com/office/drawing/2014/main" id="{88287669-1EB0-EFED-D6C7-EAA110EF56DD}"/>
              </a:ext>
            </a:extLst>
          </p:cNvPr>
          <p:cNvPicPr>
            <a:picLocks noGrp="1" noChangeAspect="1"/>
          </p:cNvPicPr>
          <p:nvPr>
            <p:ph type="pic" sz="quarter" idx="14"/>
          </p:nvPr>
        </p:nvPicPr>
        <p:blipFill rotWithShape="1">
          <a:blip r:embed="rId2"/>
          <a:srcRect l="10548" r="10550"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4" name="TextBox 13">
            <a:extLst>
              <a:ext uri="{FF2B5EF4-FFF2-40B4-BE49-F238E27FC236}">
                <a16:creationId xmlns:a16="http://schemas.microsoft.com/office/drawing/2014/main" id="{936680C1-BA63-466B-E900-2C42E83E7271}"/>
              </a:ext>
            </a:extLst>
          </p:cNvPr>
          <p:cNvSpPr txBox="1"/>
          <p:nvPr/>
        </p:nvSpPr>
        <p:spPr>
          <a:xfrm>
            <a:off x="130936" y="2084231"/>
            <a:ext cx="5984383"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accent5">
                    <a:lumMod val="50000"/>
                  </a:schemeClr>
                </a:solidFill>
                <a:cs typeface="Arial"/>
              </a:rPr>
              <a:t>This case study features Blythe </a:t>
            </a:r>
            <a:r>
              <a:rPr lang="en-US" sz="2000" dirty="0" err="1">
                <a:solidFill>
                  <a:schemeClr val="accent5">
                    <a:lumMod val="50000"/>
                  </a:schemeClr>
                </a:solidFill>
                <a:cs typeface="Arial"/>
              </a:rPr>
              <a:t>Timmerson</a:t>
            </a:r>
            <a:r>
              <a:rPr lang="en-US" sz="2000" dirty="0">
                <a:solidFill>
                  <a:schemeClr val="accent5">
                    <a:lumMod val="50000"/>
                  </a:schemeClr>
                </a:solidFill>
                <a:cs typeface="Arial"/>
              </a:rPr>
              <a:t> and Jim Ford, who established Outland Adventures, an outdoor adventure business targeting hiking and camping enthusiasts. Initially a part-time venture, the success of their guided trips prompted them to quit their full-time jobs and focus entirely on Outland Adventures. They hired guides, organized trips, and brought in staff for marketing, equipment management, and website development. As the business expands, Blythe and Jim are now considering optimizing their operations. They have questions about the demand for equipment sales, the booking trends in different locations.​</a:t>
            </a:r>
            <a:endParaRPr lang="en-US" sz="2000" dirty="0">
              <a:solidFill>
                <a:schemeClr val="accent5">
                  <a:lumMod val="50000"/>
                </a:schemeClr>
              </a:solidFill>
              <a:cs typeface="Segoe UI Light"/>
            </a:endParaRPr>
          </a:p>
        </p:txBody>
      </p:sp>
    </p:spTree>
    <p:extLst>
      <p:ext uri="{BB962C8B-B14F-4D97-AF65-F5344CB8AC3E}">
        <p14:creationId xmlns:p14="http://schemas.microsoft.com/office/powerpoint/2010/main" val="1701118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High mountains">
            <a:extLst>
              <a:ext uri="{FF2B5EF4-FFF2-40B4-BE49-F238E27FC236}">
                <a16:creationId xmlns:a16="http://schemas.microsoft.com/office/drawing/2014/main" id="{F1C4B097-9A19-DCA5-0898-1375E2C7A8C3}"/>
              </a:ext>
            </a:extLst>
          </p:cNvPr>
          <p:cNvPicPr>
            <a:picLocks noChangeAspect="1"/>
          </p:cNvPicPr>
          <p:nvPr/>
        </p:nvPicPr>
        <p:blipFill rotWithShape="1">
          <a:blip r:embed="rId2">
            <a:alphaModFix amt="40000"/>
          </a:blip>
          <a:srcRect t="9852" b="5879"/>
          <a:stretch/>
        </p:blipFill>
        <p:spPr>
          <a:xfrm>
            <a:off x="20" y="10"/>
            <a:ext cx="12191979" cy="6857990"/>
          </a:xfrm>
          <a:prstGeom prst="rect">
            <a:avLst/>
          </a:prstGeom>
        </p:spPr>
      </p:pic>
      <p:sp>
        <p:nvSpPr>
          <p:cNvPr id="7" name="Title 48">
            <a:extLst>
              <a:ext uri="{FF2B5EF4-FFF2-40B4-BE49-F238E27FC236}">
                <a16:creationId xmlns:a16="http://schemas.microsoft.com/office/drawing/2014/main" id="{2E0E2932-FE42-6750-105A-55FBD75E9F92}"/>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5000">
                <a:solidFill>
                  <a:schemeClr val="bg1"/>
                </a:solidFill>
              </a:rPr>
              <a:t>Assumptions</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D17DBE0-CEF3-F207-F77C-2456B0021EE1}"/>
              </a:ext>
            </a:extLst>
          </p:cNvPr>
          <p:cNvSpPr txBox="1"/>
          <p:nvPr/>
        </p:nvSpPr>
        <p:spPr>
          <a:xfrm>
            <a:off x="841248" y="3502152"/>
            <a:ext cx="10506456" cy="267004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dirty="0">
                <a:solidFill>
                  <a:schemeClr val="bg1"/>
                </a:solidFill>
              </a:rPr>
              <a:t>All equipment is used according to ‘first in, first out’. </a:t>
            </a:r>
            <a:endParaRPr lang="en-US" sz="2400" dirty="0">
              <a:solidFill>
                <a:schemeClr val="bg1"/>
              </a:solidFill>
              <a:cs typeface="Segoe UI Light"/>
            </a:endParaRPr>
          </a:p>
          <a:p>
            <a:pPr indent="-228600">
              <a:lnSpc>
                <a:spcPct val="90000"/>
              </a:lnSpc>
              <a:spcAft>
                <a:spcPts val="600"/>
              </a:spcAft>
              <a:buFont typeface="Arial" panose="020B0604020202020204" pitchFamily="34" charset="0"/>
              <a:buChar char="•"/>
            </a:pPr>
            <a:r>
              <a:rPr lang="en-US" sz="2400" dirty="0">
                <a:solidFill>
                  <a:schemeClr val="bg1"/>
                </a:solidFill>
              </a:rPr>
              <a:t>Since there are two guides, there can only be two trips at a time.</a:t>
            </a:r>
            <a:endParaRPr lang="en-US" sz="2400" dirty="0">
              <a:solidFill>
                <a:schemeClr val="bg1"/>
              </a:solidFill>
              <a:cs typeface="Segoe UI Light"/>
            </a:endParaRPr>
          </a:p>
          <a:p>
            <a:pPr indent="-228600">
              <a:lnSpc>
                <a:spcPct val="90000"/>
              </a:lnSpc>
              <a:spcAft>
                <a:spcPts val="600"/>
              </a:spcAft>
              <a:buFont typeface="Arial" panose="020B0604020202020204" pitchFamily="34" charset="0"/>
              <a:buChar char="•"/>
            </a:pPr>
            <a:r>
              <a:rPr lang="en-US" sz="2400" dirty="0">
                <a:solidFill>
                  <a:schemeClr val="bg1"/>
                </a:solidFill>
              </a:rPr>
              <a:t>Old equipment must be replaced by new equipment.</a:t>
            </a:r>
            <a:endParaRPr lang="en-US" sz="2400" dirty="0">
              <a:solidFill>
                <a:schemeClr val="bg1"/>
              </a:solidFill>
              <a:cs typeface="Segoe UI Light"/>
            </a:endParaRPr>
          </a:p>
          <a:p>
            <a:pPr indent="-228600">
              <a:lnSpc>
                <a:spcPct val="90000"/>
              </a:lnSpc>
              <a:spcAft>
                <a:spcPts val="600"/>
              </a:spcAft>
              <a:buFont typeface="Arial" panose="020B0604020202020204" pitchFamily="34" charset="0"/>
              <a:buChar char="•"/>
            </a:pPr>
            <a:r>
              <a:rPr lang="en-US" sz="2400" dirty="0">
                <a:solidFill>
                  <a:schemeClr val="bg1"/>
                </a:solidFill>
              </a:rPr>
              <a:t>Clients can choose to rent or purchase equipment.</a:t>
            </a:r>
            <a:endParaRPr lang="en-US" sz="2400" dirty="0">
              <a:solidFill>
                <a:schemeClr val="bg1"/>
              </a:solidFill>
              <a:cs typeface="Segoe UI Light"/>
            </a:endParaRPr>
          </a:p>
          <a:p>
            <a:pPr indent="-228600">
              <a:lnSpc>
                <a:spcPct val="90000"/>
              </a:lnSpc>
              <a:spcAft>
                <a:spcPts val="600"/>
              </a:spcAft>
              <a:buFont typeface="Arial" panose="020B0604020202020204" pitchFamily="34" charset="0"/>
              <a:buChar char="•"/>
            </a:pPr>
            <a:r>
              <a:rPr lang="en-US" sz="2400" dirty="0">
                <a:solidFill>
                  <a:schemeClr val="bg1"/>
                </a:solidFill>
              </a:rPr>
              <a:t>Past trips are saved for users to track potential sales.</a:t>
            </a:r>
            <a:endParaRPr lang="en-US" sz="2400" dirty="0">
              <a:solidFill>
                <a:schemeClr val="bg1"/>
              </a:solidFill>
              <a:cs typeface="Segoe UI Light"/>
            </a:endParaRPr>
          </a:p>
        </p:txBody>
      </p:sp>
    </p:spTree>
    <p:extLst>
      <p:ext uri="{BB962C8B-B14F-4D97-AF65-F5344CB8AC3E}">
        <p14:creationId xmlns:p14="http://schemas.microsoft.com/office/powerpoint/2010/main" val="2017439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5">
            <a:extLst>
              <a:ext uri="{FF2B5EF4-FFF2-40B4-BE49-F238E27FC236}">
                <a16:creationId xmlns:a16="http://schemas.microsoft.com/office/drawing/2014/main" id="{7AF001DE-6159-BEC5-4ACA-0B29EBFC538B}"/>
              </a:ext>
            </a:extLst>
          </p:cNvPr>
          <p:cNvSpPr>
            <a:spLocks noGrp="1"/>
          </p:cNvSpPr>
          <p:nvPr>
            <p:ph type="title"/>
          </p:nvPr>
        </p:nvSpPr>
        <p:spPr>
          <a:xfrm>
            <a:off x="129862" y="142197"/>
            <a:ext cx="1564784" cy="942664"/>
          </a:xfrm>
        </p:spPr>
        <p:txBody>
          <a:bodyPr vert="horz" lIns="91440" tIns="45720" rIns="91440" bIns="45720" rtlCol="0" anchor="ctr">
            <a:normAutofit/>
          </a:bodyPr>
          <a:lstStyle/>
          <a:p>
            <a:pPr algn="ctr"/>
            <a:r>
              <a:rPr lang="en-US" sz="5200" kern="1200">
                <a:solidFill>
                  <a:schemeClr val="tx1"/>
                </a:solidFill>
                <a:latin typeface="+mj-lt"/>
                <a:ea typeface="+mj-ea"/>
                <a:cs typeface="+mj-cs"/>
              </a:rPr>
              <a:t>ERD</a:t>
            </a:r>
          </a:p>
        </p:txBody>
      </p:sp>
      <p:sp>
        <p:nvSpPr>
          <p:cNvPr id="3" name="TextBox 2">
            <a:extLst>
              <a:ext uri="{FF2B5EF4-FFF2-40B4-BE49-F238E27FC236}">
                <a16:creationId xmlns:a16="http://schemas.microsoft.com/office/drawing/2014/main" id="{2BFED81B-FE4E-DBA2-6E59-6E4B9D9DED39}"/>
              </a:ext>
            </a:extLst>
          </p:cNvPr>
          <p:cNvSpPr txBox="1"/>
          <p:nvPr/>
        </p:nvSpPr>
        <p:spPr>
          <a:xfrm>
            <a:off x="130936" y="1075386"/>
            <a:ext cx="3226158"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accent5">
                    <a:lumMod val="50000"/>
                  </a:schemeClr>
                </a:solidFill>
                <a:cs typeface="Segoe UI Light"/>
              </a:rPr>
              <a:t>Initially, there were group discussions on how to implement the ERD. While thinking about real-world applications and how they would dynamically change, we had a complex design that kept growing due to the different scenarios that would come up due to the nature of the business. After further thought, we agreed on a more efficient, straightforward approach focusing more on the clients and the trips themselves. By doing so, we came up with this simpler version.</a:t>
            </a:r>
            <a:endParaRPr lang="en-US">
              <a:cs typeface="Segoe UI Light"/>
            </a:endParaRPr>
          </a:p>
        </p:txBody>
      </p:sp>
      <p:pic>
        <p:nvPicPr>
          <p:cNvPr id="4" name="Picture 4" descr="A diagram of a company&#10;&#10;Description automatically generated">
            <a:extLst>
              <a:ext uri="{FF2B5EF4-FFF2-40B4-BE49-F238E27FC236}">
                <a16:creationId xmlns:a16="http://schemas.microsoft.com/office/drawing/2014/main" id="{9F1C6C37-CCB1-D215-8A76-A024A1CE98E9}"/>
              </a:ext>
            </a:extLst>
          </p:cNvPr>
          <p:cNvPicPr>
            <a:picLocks noChangeAspect="1"/>
          </p:cNvPicPr>
          <p:nvPr/>
        </p:nvPicPr>
        <p:blipFill>
          <a:blip r:embed="rId2"/>
          <a:stretch>
            <a:fillRect/>
          </a:stretch>
        </p:blipFill>
        <p:spPr>
          <a:xfrm>
            <a:off x="3436513" y="826"/>
            <a:ext cx="8753340" cy="6845615"/>
          </a:xfrm>
          <a:prstGeom prst="rect">
            <a:avLst/>
          </a:prstGeom>
        </p:spPr>
      </p:pic>
    </p:spTree>
    <p:extLst>
      <p:ext uri="{BB962C8B-B14F-4D97-AF65-F5344CB8AC3E}">
        <p14:creationId xmlns:p14="http://schemas.microsoft.com/office/powerpoint/2010/main" val="3708606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8">
            <a:extLst>
              <a:ext uri="{FF2B5EF4-FFF2-40B4-BE49-F238E27FC236}">
                <a16:creationId xmlns:a16="http://schemas.microsoft.com/office/drawing/2014/main" id="{D3A804A3-80FE-61F6-860A-343339CCB7CF}"/>
              </a:ext>
            </a:extLst>
          </p:cNvPr>
          <p:cNvSpPr>
            <a:spLocks noGrp="1"/>
          </p:cNvSpPr>
          <p:nvPr>
            <p:ph type="title"/>
          </p:nvPr>
        </p:nvSpPr>
        <p:spPr>
          <a:xfrm flipH="1">
            <a:off x="518794" y="2242769"/>
            <a:ext cx="2462979" cy="567872"/>
          </a:xfrm>
        </p:spPr>
        <p:txBody>
          <a:bodyPr lIns="91440" tIns="45720" rIns="91440" bIns="45720" anchor="t"/>
          <a:lstStyle/>
          <a:p>
            <a:pPr algn="ctr"/>
            <a:r>
              <a:rPr lang="en-US" dirty="0"/>
              <a:t>Example</a:t>
            </a:r>
            <a:br>
              <a:rPr lang="en-US" dirty="0"/>
            </a:br>
            <a:r>
              <a:rPr lang="en-US" dirty="0"/>
              <a:t>Reports</a:t>
            </a:r>
          </a:p>
        </p:txBody>
      </p:sp>
      <p:pic>
        <p:nvPicPr>
          <p:cNvPr id="2" name="Picture 2" descr="A screenshot of a computer&#10;&#10;Description automatically generated">
            <a:extLst>
              <a:ext uri="{FF2B5EF4-FFF2-40B4-BE49-F238E27FC236}">
                <a16:creationId xmlns:a16="http://schemas.microsoft.com/office/drawing/2014/main" id="{5CE0B3EA-078C-0454-F0FE-A6B06DD81184}"/>
              </a:ext>
            </a:extLst>
          </p:cNvPr>
          <p:cNvPicPr>
            <a:picLocks noChangeAspect="1"/>
          </p:cNvPicPr>
          <p:nvPr/>
        </p:nvPicPr>
        <p:blipFill rotWithShape="1">
          <a:blip r:embed="rId2"/>
          <a:srcRect l="4157" t="30140" r="80693" b="15277"/>
          <a:stretch/>
        </p:blipFill>
        <p:spPr>
          <a:xfrm>
            <a:off x="8803053" y="660548"/>
            <a:ext cx="2956896" cy="5962946"/>
          </a:xfrm>
          <a:prstGeom prst="rect">
            <a:avLst/>
          </a:prstGeom>
        </p:spPr>
      </p:pic>
      <p:pic>
        <p:nvPicPr>
          <p:cNvPr id="3" name="Picture 3" descr="A screenshot of a computer&#10;&#10;Description automatically generated">
            <a:extLst>
              <a:ext uri="{FF2B5EF4-FFF2-40B4-BE49-F238E27FC236}">
                <a16:creationId xmlns:a16="http://schemas.microsoft.com/office/drawing/2014/main" id="{87F48730-8E8D-5681-6A2A-20886FC09CBF}"/>
              </a:ext>
            </a:extLst>
          </p:cNvPr>
          <p:cNvPicPr>
            <a:picLocks noChangeAspect="1"/>
          </p:cNvPicPr>
          <p:nvPr/>
        </p:nvPicPr>
        <p:blipFill rotWithShape="1">
          <a:blip r:embed="rId3"/>
          <a:srcRect l="4163" t="57377" r="78527" b="13798"/>
          <a:stretch/>
        </p:blipFill>
        <p:spPr>
          <a:xfrm>
            <a:off x="3820408" y="2323309"/>
            <a:ext cx="4611294" cy="4300185"/>
          </a:xfrm>
          <a:prstGeom prst="rect">
            <a:avLst/>
          </a:prstGeom>
        </p:spPr>
      </p:pic>
      <p:pic>
        <p:nvPicPr>
          <p:cNvPr id="4" name="Picture 4" descr="A screen shot of a computer&#10;&#10;Description automatically generated">
            <a:extLst>
              <a:ext uri="{FF2B5EF4-FFF2-40B4-BE49-F238E27FC236}">
                <a16:creationId xmlns:a16="http://schemas.microsoft.com/office/drawing/2014/main" id="{27798111-8D80-F6B9-912B-D3BF056DA6CD}"/>
              </a:ext>
            </a:extLst>
          </p:cNvPr>
          <p:cNvPicPr>
            <a:picLocks noChangeAspect="1"/>
          </p:cNvPicPr>
          <p:nvPr/>
        </p:nvPicPr>
        <p:blipFill>
          <a:blip r:embed="rId4"/>
          <a:stretch>
            <a:fillRect/>
          </a:stretch>
        </p:blipFill>
        <p:spPr>
          <a:xfrm>
            <a:off x="3792605" y="660548"/>
            <a:ext cx="4666901" cy="1296532"/>
          </a:xfrm>
          <a:prstGeom prst="rect">
            <a:avLst/>
          </a:prstGeom>
        </p:spPr>
      </p:pic>
      <p:sp>
        <p:nvSpPr>
          <p:cNvPr id="5" name="Title 48">
            <a:extLst>
              <a:ext uri="{FF2B5EF4-FFF2-40B4-BE49-F238E27FC236}">
                <a16:creationId xmlns:a16="http://schemas.microsoft.com/office/drawing/2014/main" id="{63491B85-BACE-4B33-A6CF-531E0A2FA83E}"/>
              </a:ext>
            </a:extLst>
          </p:cNvPr>
          <p:cNvSpPr txBox="1">
            <a:spLocks/>
          </p:cNvSpPr>
          <p:nvPr/>
        </p:nvSpPr>
        <p:spPr>
          <a:xfrm flipH="1">
            <a:off x="3444555" y="1958833"/>
            <a:ext cx="2462979" cy="567872"/>
          </a:xfrm>
          <a:prstGeom prst="rect">
            <a:avLst/>
          </a:prstGeom>
        </p:spPr>
        <p:txBody>
          <a:bodyPr lIns="91440" tIns="45720" rIns="91440" bIns="45720" anchor="t"/>
          <a:lstStyle>
            <a:lvl1pPr algn="l" defTabSz="914400" rtl="0" eaLnBrk="1" latinLnBrk="0" hangingPunct="1">
              <a:lnSpc>
                <a:spcPct val="90000"/>
              </a:lnSpc>
              <a:spcBef>
                <a:spcPct val="0"/>
              </a:spcBef>
              <a:buNone/>
              <a:defRPr sz="3200" kern="1200" cap="all" spc="200" baseline="0">
                <a:solidFill>
                  <a:schemeClr val="accent1">
                    <a:lumMod val="75000"/>
                  </a:schemeClr>
                </a:solidFill>
                <a:latin typeface="+mj-lt"/>
                <a:ea typeface="+mj-ea"/>
                <a:cs typeface="+mj-cs"/>
              </a:defRPr>
            </a:lvl1pPr>
          </a:lstStyle>
          <a:p>
            <a:pPr algn="ctr"/>
            <a:r>
              <a:rPr lang="en-US" sz="2400" dirty="0"/>
              <a:t>Report #3</a:t>
            </a:r>
          </a:p>
        </p:txBody>
      </p:sp>
      <p:sp>
        <p:nvSpPr>
          <p:cNvPr id="6" name="Title 48">
            <a:extLst>
              <a:ext uri="{FF2B5EF4-FFF2-40B4-BE49-F238E27FC236}">
                <a16:creationId xmlns:a16="http://schemas.microsoft.com/office/drawing/2014/main" id="{AD16CDBA-666D-64C1-A9C2-1F3F1F993A6C}"/>
              </a:ext>
            </a:extLst>
          </p:cNvPr>
          <p:cNvSpPr txBox="1">
            <a:spLocks/>
          </p:cNvSpPr>
          <p:nvPr/>
        </p:nvSpPr>
        <p:spPr>
          <a:xfrm flipH="1">
            <a:off x="3444555" y="294319"/>
            <a:ext cx="2462979" cy="567872"/>
          </a:xfrm>
          <a:prstGeom prst="rect">
            <a:avLst/>
          </a:prstGeom>
        </p:spPr>
        <p:txBody>
          <a:bodyPr lIns="91440" tIns="45720" rIns="91440" bIns="45720" anchor="t"/>
          <a:lstStyle>
            <a:lvl1pPr algn="l" defTabSz="914400" rtl="0" eaLnBrk="1" latinLnBrk="0" hangingPunct="1">
              <a:lnSpc>
                <a:spcPct val="90000"/>
              </a:lnSpc>
              <a:spcBef>
                <a:spcPct val="0"/>
              </a:spcBef>
              <a:buNone/>
              <a:defRPr sz="3200" kern="1200" cap="all" spc="200" baseline="0">
                <a:solidFill>
                  <a:schemeClr val="accent1">
                    <a:lumMod val="75000"/>
                  </a:schemeClr>
                </a:solidFill>
                <a:latin typeface="+mj-lt"/>
                <a:ea typeface="+mj-ea"/>
                <a:cs typeface="+mj-cs"/>
              </a:defRPr>
            </a:lvl1pPr>
          </a:lstStyle>
          <a:p>
            <a:pPr algn="ctr"/>
            <a:r>
              <a:rPr lang="en-US" sz="2400" dirty="0"/>
              <a:t>Report #1</a:t>
            </a:r>
          </a:p>
        </p:txBody>
      </p:sp>
      <p:sp>
        <p:nvSpPr>
          <p:cNvPr id="8" name="Title 48">
            <a:extLst>
              <a:ext uri="{FF2B5EF4-FFF2-40B4-BE49-F238E27FC236}">
                <a16:creationId xmlns:a16="http://schemas.microsoft.com/office/drawing/2014/main" id="{2DC82BB7-08F7-7DEF-8FE8-78B41CF55360}"/>
              </a:ext>
            </a:extLst>
          </p:cNvPr>
          <p:cNvSpPr txBox="1">
            <a:spLocks/>
          </p:cNvSpPr>
          <p:nvPr/>
        </p:nvSpPr>
        <p:spPr>
          <a:xfrm flipH="1">
            <a:off x="8399396" y="294319"/>
            <a:ext cx="2462979" cy="567872"/>
          </a:xfrm>
          <a:prstGeom prst="rect">
            <a:avLst/>
          </a:prstGeom>
        </p:spPr>
        <p:txBody>
          <a:bodyPr lIns="91440" tIns="45720" rIns="91440" bIns="45720" anchor="t"/>
          <a:lstStyle>
            <a:lvl1pPr algn="l" defTabSz="914400" rtl="0" eaLnBrk="1" latinLnBrk="0" hangingPunct="1">
              <a:lnSpc>
                <a:spcPct val="90000"/>
              </a:lnSpc>
              <a:spcBef>
                <a:spcPct val="0"/>
              </a:spcBef>
              <a:buNone/>
              <a:defRPr sz="3200" kern="1200" cap="all" spc="200" baseline="0">
                <a:solidFill>
                  <a:schemeClr val="accent1">
                    <a:lumMod val="75000"/>
                  </a:schemeClr>
                </a:solidFill>
                <a:latin typeface="+mj-lt"/>
                <a:ea typeface="+mj-ea"/>
                <a:cs typeface="+mj-cs"/>
              </a:defRPr>
            </a:lvl1pPr>
          </a:lstStyle>
          <a:p>
            <a:pPr algn="ctr"/>
            <a:r>
              <a:rPr lang="en-US" sz="2400" dirty="0"/>
              <a:t>Report #2</a:t>
            </a:r>
          </a:p>
        </p:txBody>
      </p:sp>
    </p:spTree>
    <p:extLst>
      <p:ext uri="{BB962C8B-B14F-4D97-AF65-F5344CB8AC3E}">
        <p14:creationId xmlns:p14="http://schemas.microsoft.com/office/powerpoint/2010/main" val="1526951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CC5113-15EA-B62E-1C1E-F1455677DF27}"/>
              </a:ext>
            </a:extLst>
          </p:cNvPr>
          <p:cNvSpPr/>
          <p:nvPr/>
        </p:nvSpPr>
        <p:spPr>
          <a:xfrm>
            <a:off x="4738352" y="1148366"/>
            <a:ext cx="2747492" cy="5482895"/>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rgbClr val="FFFFFF"/>
              </a:solidFill>
              <a:ea typeface="+mn-lt"/>
              <a:cs typeface="+mn-lt"/>
            </a:endParaRPr>
          </a:p>
          <a:p>
            <a:pPr algn="ctr"/>
            <a:r>
              <a:rPr lang="en-US" sz="2000" dirty="0">
                <a:solidFill>
                  <a:srgbClr val="FFFFFF"/>
                </a:solidFill>
                <a:ea typeface="+mn-lt"/>
                <a:cs typeface="+mn-lt"/>
              </a:rPr>
              <a:t>Trek </a:t>
            </a:r>
            <a:endParaRPr lang="en-US" dirty="0"/>
          </a:p>
          <a:p>
            <a:pPr algn="ctr"/>
            <a:r>
              <a:rPr lang="en-US" sz="2000" dirty="0">
                <a:solidFill>
                  <a:srgbClr val="FFFFFF"/>
                </a:solidFill>
                <a:ea typeface="+mn-lt"/>
                <a:cs typeface="+mn-lt"/>
              </a:rPr>
              <a:t>Records</a:t>
            </a:r>
            <a:endParaRPr lang="en-US" sz="2000" dirty="0">
              <a:cs typeface="Segoe UI Light"/>
            </a:endParaRPr>
          </a:p>
          <a:p>
            <a:pPr algn="ctr"/>
            <a:endParaRPr lang="en-US" sz="2000" dirty="0">
              <a:solidFill>
                <a:srgbClr val="FFFFFF"/>
              </a:solidFill>
              <a:cs typeface="Segoe UI Light"/>
            </a:endParaRPr>
          </a:p>
          <a:p>
            <a:pPr algn="ctr"/>
            <a:r>
              <a:rPr lang="en-US" sz="1400" dirty="0">
                <a:solidFill>
                  <a:srgbClr val="FFFFFF"/>
                </a:solidFill>
                <a:cs typeface="Segoe UI Light"/>
              </a:rPr>
              <a:t>This collection of records represents a diverse range of thrilling expeditions, locations, dates, and clients attending. These trips offer unique adventures, from traversing the Cares trail in Europe with two clients on 7/12/23 to embarking on the solitary journey along the Via Francigena on 3/5/23 with one client. Venturing into the majestic Dragon Crest Mountain in Asia on 6-25-23, or exploring the historic Mt. Sinai Trail in Africa on 8/3/23 with three clients. Additionally, the upcoming Giza Trail expedition in Africa on 6/10/24 is set to enthrall a single participant. </a:t>
            </a:r>
            <a:endParaRPr lang="en-US" sz="1400" dirty="0"/>
          </a:p>
        </p:txBody>
      </p:sp>
      <p:sp>
        <p:nvSpPr>
          <p:cNvPr id="7" name="Rectangle 6">
            <a:extLst>
              <a:ext uri="{FF2B5EF4-FFF2-40B4-BE49-F238E27FC236}">
                <a16:creationId xmlns:a16="http://schemas.microsoft.com/office/drawing/2014/main" id="{91CACDAE-FE43-2F13-BDFF-C82C967F1903}"/>
              </a:ext>
            </a:extLst>
          </p:cNvPr>
          <p:cNvSpPr/>
          <p:nvPr/>
        </p:nvSpPr>
        <p:spPr>
          <a:xfrm>
            <a:off x="8355169" y="1148366"/>
            <a:ext cx="2747492" cy="5482895"/>
          </a:xfrm>
          <a:prstGeom prst="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b="1" dirty="0">
              <a:solidFill>
                <a:srgbClr val="FFFFFF"/>
              </a:solidFill>
              <a:ea typeface="+mn-lt"/>
              <a:cs typeface="+mn-lt"/>
            </a:endParaRPr>
          </a:p>
          <a:p>
            <a:pPr algn="ctr"/>
            <a:endParaRPr lang="en-US" sz="2000" b="1" dirty="0">
              <a:solidFill>
                <a:srgbClr val="FFFFFF"/>
              </a:solidFill>
              <a:ea typeface="+mn-lt"/>
              <a:cs typeface="+mn-lt"/>
            </a:endParaRPr>
          </a:p>
          <a:p>
            <a:pPr algn="ctr"/>
            <a:r>
              <a:rPr lang="en-US" sz="2000" b="1" dirty="0">
                <a:solidFill>
                  <a:srgbClr val="FFFFFF"/>
                </a:solidFill>
                <a:ea typeface="+mn-lt"/>
                <a:cs typeface="+mn-lt"/>
              </a:rPr>
              <a:t>Expired Equpment Records</a:t>
            </a:r>
            <a:endParaRPr lang="en-US" sz="2000" b="1">
              <a:cs typeface="Segoe UI Light"/>
            </a:endParaRPr>
          </a:p>
          <a:p>
            <a:pPr algn="ctr"/>
            <a:endParaRPr lang="en-US" sz="2000" b="1" dirty="0">
              <a:solidFill>
                <a:srgbClr val="FFFFFF"/>
              </a:solidFill>
              <a:cs typeface="Segoe UI Light"/>
            </a:endParaRPr>
          </a:p>
          <a:p>
            <a:pPr algn="ctr"/>
            <a:r>
              <a:rPr lang="en-US" sz="1400" dirty="0">
                <a:ea typeface="+mn-lt"/>
                <a:cs typeface="+mn-lt"/>
              </a:rPr>
              <a:t>In this collection of expired equipment records, you can see we have a diverse range of products that have reached the end of their useful life. The first item, a Lantern, was restocked on May 15, 2016, and has expired. The second item, a GPS, had its restock date on July 26, 2006, and expired. Lastly, we have a Tent, which was restocked on November 7, 2010, and has now reached its expiration date. These records help prompt us to renew and replenish the inventory to meet future needs.</a:t>
            </a:r>
          </a:p>
          <a:p>
            <a:pPr algn="ctr"/>
            <a:endParaRPr lang="en-US" sz="2000" b="1" dirty="0">
              <a:solidFill>
                <a:srgbClr val="FFFFFF"/>
              </a:solidFill>
              <a:cs typeface="Segoe UI Light"/>
            </a:endParaRPr>
          </a:p>
          <a:p>
            <a:pPr algn="ctr"/>
            <a:endParaRPr lang="en-US" dirty="0">
              <a:solidFill>
                <a:srgbClr val="FFFFFF"/>
              </a:solidFill>
              <a:cs typeface="Segoe UI Light"/>
            </a:endParaRPr>
          </a:p>
          <a:p>
            <a:pPr algn="ctr"/>
            <a:endParaRPr lang="en-US" dirty="0">
              <a:solidFill>
                <a:srgbClr val="FFFFFF"/>
              </a:solidFill>
              <a:cs typeface="Segoe UI Light"/>
            </a:endParaRPr>
          </a:p>
        </p:txBody>
      </p:sp>
      <p:sp>
        <p:nvSpPr>
          <p:cNvPr id="8" name="Rectangle 7">
            <a:extLst>
              <a:ext uri="{FF2B5EF4-FFF2-40B4-BE49-F238E27FC236}">
                <a16:creationId xmlns:a16="http://schemas.microsoft.com/office/drawing/2014/main" id="{B69E4316-8417-6220-C946-FE49C6D987ED}"/>
              </a:ext>
            </a:extLst>
          </p:cNvPr>
          <p:cNvSpPr/>
          <p:nvPr/>
        </p:nvSpPr>
        <p:spPr>
          <a:xfrm>
            <a:off x="1089338" y="1148366"/>
            <a:ext cx="2747492" cy="5482895"/>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rgbClr val="FFFFFF"/>
                </a:solidFill>
                <a:cs typeface="Segoe UI Light"/>
              </a:rPr>
              <a:t>Equipment Sales </a:t>
            </a:r>
          </a:p>
          <a:p>
            <a:pPr algn="ctr"/>
            <a:r>
              <a:rPr lang="en-US" sz="2000" dirty="0">
                <a:solidFill>
                  <a:srgbClr val="FFFFFF"/>
                </a:solidFill>
                <a:cs typeface="Segoe UI Light"/>
              </a:rPr>
              <a:t>Records</a:t>
            </a:r>
            <a:endParaRPr lang="en-US" sz="2000" dirty="0">
              <a:cs typeface="Segoe UI Light"/>
            </a:endParaRPr>
          </a:p>
          <a:p>
            <a:pPr algn="ctr"/>
            <a:endParaRPr lang="en-US" sz="2000" dirty="0">
              <a:cs typeface="Segoe UI Light"/>
            </a:endParaRPr>
          </a:p>
          <a:p>
            <a:pPr algn="ctr"/>
            <a:r>
              <a:rPr lang="en-US" sz="1400" dirty="0">
                <a:ea typeface="+mn-lt"/>
                <a:cs typeface="+mn-lt"/>
              </a:rPr>
              <a:t>This record provides an intriguing snapshot of equipment sales, revealing purchase and rental sales figures. The total purchase sales amount to an impressive 655.88 units, showcasing the popularity and demand for equipment purchases. Meanwhile, the rental sales show a notable 206.98 units, indicating a secondary revenue stream and the value customers place on temporary equipment use. </a:t>
            </a:r>
            <a:endParaRPr lang="en-US" sz="1400"/>
          </a:p>
          <a:p>
            <a:pPr algn="ctr"/>
            <a:endParaRPr lang="en-US" dirty="0">
              <a:cs typeface="Segoe UI Light"/>
            </a:endParaRPr>
          </a:p>
          <a:p>
            <a:pPr algn="ctr"/>
            <a:endParaRPr lang="en-US" dirty="0">
              <a:cs typeface="Segoe UI Light"/>
            </a:endParaRPr>
          </a:p>
        </p:txBody>
      </p:sp>
      <p:sp>
        <p:nvSpPr>
          <p:cNvPr id="11" name="Title 48">
            <a:extLst>
              <a:ext uri="{FF2B5EF4-FFF2-40B4-BE49-F238E27FC236}">
                <a16:creationId xmlns:a16="http://schemas.microsoft.com/office/drawing/2014/main" id="{8A5B38F2-B7EE-6B2D-E464-524134E5140F}"/>
              </a:ext>
            </a:extLst>
          </p:cNvPr>
          <p:cNvSpPr>
            <a:spLocks noGrp="1"/>
          </p:cNvSpPr>
          <p:nvPr>
            <p:ph type="title"/>
          </p:nvPr>
        </p:nvSpPr>
        <p:spPr>
          <a:xfrm>
            <a:off x="838200" y="498928"/>
            <a:ext cx="10515600" cy="567872"/>
          </a:xfrm>
        </p:spPr>
        <p:txBody>
          <a:bodyPr lIns="91440" tIns="45720" rIns="91440" bIns="45720" anchor="t"/>
          <a:lstStyle/>
          <a:p>
            <a:pPr algn="ctr"/>
            <a:r>
              <a:rPr lang="en-US" dirty="0"/>
              <a:t>Reports Descriptions</a:t>
            </a:r>
          </a:p>
        </p:txBody>
      </p:sp>
    </p:spTree>
    <p:extLst>
      <p:ext uri="{BB962C8B-B14F-4D97-AF65-F5344CB8AC3E}">
        <p14:creationId xmlns:p14="http://schemas.microsoft.com/office/powerpoint/2010/main" val="794673545"/>
      </p:ext>
    </p:extLst>
  </p:cSld>
  <p:clrMapOvr>
    <a:masterClrMapping/>
  </p:clrMapOvr>
</p:sld>
</file>

<file path=ppt/theme/theme1.xml><?xml version="1.0" encoding="utf-8"?>
<a:theme xmlns:a="http://schemas.openxmlformats.org/drawingml/2006/main" name="Office Theme">
  <a:themeElements>
    <a:clrScheme name="Custom 87">
      <a:dk1>
        <a:srgbClr val="000000"/>
      </a:dk1>
      <a:lt1>
        <a:srgbClr val="FFFFFF"/>
      </a:lt1>
      <a:dk2>
        <a:srgbClr val="BBAA9C"/>
      </a:dk2>
      <a:lt2>
        <a:srgbClr val="E7E6E6"/>
      </a:lt2>
      <a:accent1>
        <a:srgbClr val="668A60"/>
      </a:accent1>
      <a:accent2>
        <a:srgbClr val="702128"/>
      </a:accent2>
      <a:accent3>
        <a:srgbClr val="46708C"/>
      </a:accent3>
      <a:accent4>
        <a:srgbClr val="BB2606"/>
      </a:accent4>
      <a:accent5>
        <a:srgbClr val="F1910F"/>
      </a:accent5>
      <a:accent6>
        <a:srgbClr val="FBD5AD"/>
      </a:accent6>
      <a:hlink>
        <a:srgbClr val="6F2127"/>
      </a:hlink>
      <a:folHlink>
        <a:srgbClr val="BB2606"/>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astal_Presentation_TM33468121_Win32_JC_SL_v3" id="{EB91EBED-606F-4526-98F2-0BC37D122083}" vid="{0066A017-97AF-4FCB-BD31-68FEF3C011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Theme</Template>
  <TotalTime>3</TotalTime>
  <Words>562</Words>
  <Application>Microsoft Office PowerPoint</Application>
  <PresentationFormat>Widescreen</PresentationFormat>
  <Paragraphs>38</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Segoe UI</vt:lpstr>
      <vt:lpstr>Segoe UI Light</vt:lpstr>
      <vt:lpstr>Office Theme</vt:lpstr>
      <vt:lpstr>Outland Adventures</vt:lpstr>
      <vt:lpstr>Group Members </vt:lpstr>
      <vt:lpstr>Case Study Summary</vt:lpstr>
      <vt:lpstr>Assumptions</vt:lpstr>
      <vt:lpstr>ERD</vt:lpstr>
      <vt:lpstr>Example Reports</vt:lpstr>
      <vt:lpstr>Reports Descriptions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TRIP PLANNER</dc:title>
  <dc:creator>Christopher Kaiser</dc:creator>
  <cp:lastModifiedBy>kaisch006@yahoo.com</cp:lastModifiedBy>
  <cp:revision>271</cp:revision>
  <dcterms:created xsi:type="dcterms:W3CDTF">2023-07-16T19:41:29Z</dcterms:created>
  <dcterms:modified xsi:type="dcterms:W3CDTF">2023-07-17T04:11:07Z</dcterms:modified>
</cp:coreProperties>
</file>